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14"/>
  </p:notesMasterIdLst>
  <p:sldIdLst>
    <p:sldId id="256" r:id="rId3"/>
    <p:sldId id="385" r:id="rId4"/>
    <p:sldId id="354" r:id="rId5"/>
    <p:sldId id="409" r:id="rId6"/>
    <p:sldId id="314" r:id="rId7"/>
    <p:sldId id="355" r:id="rId8"/>
    <p:sldId id="356" r:id="rId9"/>
    <p:sldId id="357" r:id="rId10"/>
    <p:sldId id="308" r:id="rId11"/>
    <p:sldId id="352" r:id="rId12"/>
    <p:sldId id="305" r:id="rId13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tamaran" panose="020B0604020202020204" pitchFamily="34" charset="0"/>
      <p:regular r:id="rId23"/>
      <p:bold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exend Deca" panose="020B0604020202020204" pitchFamily="34" charset="0"/>
      <p:regular r:id="rId29"/>
      <p:bold r:id="rId30"/>
    </p:embeddedFont>
    <p:embeddedFont>
      <p:font typeface="Nunito" pitchFamily="2" charset="0"/>
      <p:regular r:id="rId31"/>
      <p:bold r:id="rId32"/>
      <p:italic r:id="rId33"/>
      <p:boldItalic r:id="rId34"/>
    </p:embeddedFont>
    <p:embeddedFont>
      <p:font typeface="Questrial" pitchFamily="2" charset="0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8F85C9"/>
    <a:srgbClr val="967200"/>
    <a:srgbClr val="A24A0E"/>
    <a:srgbClr val="235889"/>
    <a:srgbClr val="2C6EAA"/>
    <a:srgbClr val="5B9BD5"/>
    <a:srgbClr val="CC9B00"/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7" autoAdjust="0"/>
    <p:restoredTop sz="82995"/>
  </p:normalViewPr>
  <p:slideViewPr>
    <p:cSldViewPr snapToGrid="0">
      <p:cViewPr varScale="1">
        <p:scale>
          <a:sx n="141" d="100"/>
          <a:sy n="14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" - это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ru-RU" dirty="0" err="1"/>
              <a:t>Rubert</a:t>
            </a:r>
            <a:r>
              <a:rPr lang="ru-RU" dirty="0"/>
              <a:t> (Russian BERT) из библиотеки </a:t>
            </a:r>
            <a:r>
              <a:rPr lang="ru-RU" dirty="0" err="1"/>
              <a:t>DeepPavlov</a:t>
            </a:r>
            <a:r>
              <a:rPr lang="ru-RU" dirty="0"/>
              <a:t>. Она является русскоязычным вариантом BERT, которая обучена на большом корпусе русскоязычных текстов.</a:t>
            </a:r>
          </a:p>
          <a:p>
            <a:r>
              <a:rPr lang="ru-RU" dirty="0"/>
              <a:t>Функциональность и структура модели 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" основана на оригинальной архитектуре модели BERT, но с учетом особенностей русского языка. Модель способна к выполнению различных задач обработки естественного языка (Natural Language Processing, NLP), таких как классификация, извлечение именованных сущностей, вопросно-ответная система и другие.</a:t>
            </a:r>
          </a:p>
          <a:p>
            <a:r>
              <a:rPr lang="ru-RU" dirty="0"/>
              <a:t>Модель 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 может быть использована с помощью библиотеки </a:t>
            </a:r>
            <a:r>
              <a:rPr lang="ru-RU" dirty="0" err="1"/>
              <a:t>Hugging</a:t>
            </a:r>
            <a:r>
              <a:rPr lang="ru-RU" dirty="0"/>
              <a:t> Face </a:t>
            </a:r>
            <a:r>
              <a:rPr lang="ru-RU" dirty="0" err="1"/>
              <a:t>Transformers</a:t>
            </a:r>
            <a:r>
              <a:rPr lang="ru-RU" dirty="0"/>
              <a:t> для работы с текстовыми данными на русском языке.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8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4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15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357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3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6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BEBE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9499" y="4274674"/>
            <a:ext cx="1534646" cy="2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5.gi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290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DB4E98-7DB4-4073-0A74-81DD1233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872" y="3707990"/>
            <a:ext cx="1184719" cy="11847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062472-6ADD-1701-9F58-EFC304ABE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1" t="4629" r="9003" b="8903"/>
          <a:stretch/>
        </p:blipFill>
        <p:spPr>
          <a:xfrm>
            <a:off x="3856831" y="2209667"/>
            <a:ext cx="1443038" cy="1328738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A614AC2-C525-4688-6285-EF70BA10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9544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E3E1C1-744A-43FB-B714-760D9A1798B1}"/>
              </a:ext>
            </a:extLst>
          </p:cNvPr>
          <p:cNvGrpSpPr/>
          <p:nvPr/>
        </p:nvGrpSpPr>
        <p:grpSpPr>
          <a:xfrm>
            <a:off x="1375400" y="1258212"/>
            <a:ext cx="6393200" cy="856337"/>
            <a:chOff x="1200140" y="1281072"/>
            <a:chExt cx="6393200" cy="856337"/>
          </a:xfrm>
        </p:grpSpPr>
        <p:sp>
          <p:nvSpPr>
            <p:cNvPr id="3" name="Google Shape;530;p47">
              <a:extLst>
                <a:ext uri="{FF2B5EF4-FFF2-40B4-BE49-F238E27FC236}">
                  <a16:creationId xmlns:a16="http://schemas.microsoft.com/office/drawing/2014/main" id="{B0B96A4D-FBE5-DD6F-2C15-B89737D6B9AA}"/>
                </a:ext>
              </a:extLst>
            </p:cNvPr>
            <p:cNvSpPr txBox="1">
              <a:spLocks/>
            </p:cNvSpPr>
            <p:nvPr/>
          </p:nvSpPr>
          <p:spPr>
            <a:xfrm>
              <a:off x="1225540" y="1292046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accent3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  <p:sp>
          <p:nvSpPr>
            <p:cNvPr id="8" name="Google Shape;530;p47">
              <a:extLst>
                <a:ext uri="{FF2B5EF4-FFF2-40B4-BE49-F238E27FC236}">
                  <a16:creationId xmlns:a16="http://schemas.microsoft.com/office/drawing/2014/main" id="{FB0686A3-5377-CB9A-E630-00F081E4523E}"/>
                </a:ext>
              </a:extLst>
            </p:cNvPr>
            <p:cNvSpPr txBox="1">
              <a:spLocks/>
            </p:cNvSpPr>
            <p:nvPr/>
          </p:nvSpPr>
          <p:spPr>
            <a:xfrm>
              <a:off x="1200140" y="1281072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tx1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F7701-E25F-7213-0E80-7DA0B58CEA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06" y="4530569"/>
            <a:ext cx="1194018" cy="294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17" objId="6"/>
        <p14:stopEvt time="14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251382D-DF6C-7D8E-5D40-9C9E2EDC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43">
            <a:off x="-1808105" y="3510371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10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5" name="Google Shape;172;p31">
            <a:extLst>
              <a:ext uri="{FF2B5EF4-FFF2-40B4-BE49-F238E27FC236}">
                <a16:creationId xmlns:a16="http://schemas.microsoft.com/office/drawing/2014/main" id="{EFF1F459-2CEB-13A5-08ED-FC9F949A5C2B}"/>
              </a:ext>
            </a:extLst>
          </p:cNvPr>
          <p:cNvSpPr txBox="1">
            <a:spLocks/>
          </p:cNvSpPr>
          <p:nvPr/>
        </p:nvSpPr>
        <p:spPr>
          <a:xfrm>
            <a:off x="885674" y="1913876"/>
            <a:ext cx="1991060" cy="3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endParaRPr lang="ru-RU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9514C3-4A92-260F-00D2-CBAC9C5F275D}"/>
              </a:ext>
            </a:extLst>
          </p:cNvPr>
          <p:cNvGrpSpPr/>
          <p:nvPr/>
        </p:nvGrpSpPr>
        <p:grpSpPr>
          <a:xfrm>
            <a:off x="739905" y="1290479"/>
            <a:ext cx="3252723" cy="967967"/>
            <a:chOff x="159604" y="1294456"/>
            <a:chExt cx="3252723" cy="967967"/>
          </a:xfrm>
        </p:grpSpPr>
        <p:sp>
          <p:nvSpPr>
            <p:cNvPr id="24" name="Google Shape;182;p31">
              <a:extLst>
                <a:ext uri="{FF2B5EF4-FFF2-40B4-BE49-F238E27FC236}">
                  <a16:creationId xmlns:a16="http://schemas.microsoft.com/office/drawing/2014/main" id="{8F6ABAC1-3711-0A72-5C33-AA22D3E37D56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es" sz="5200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CDCD35-126C-E93F-0FD6-CFE8C852899A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3" name="Google Shape;258;p35">
                <a:extLst>
                  <a:ext uri="{FF2B5EF4-FFF2-40B4-BE49-F238E27FC236}">
                    <a16:creationId xmlns:a16="http://schemas.microsoft.com/office/drawing/2014/main" id="{D03B6E36-F884-2359-32AB-82BFC0F15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45;p28">
                <a:extLst>
                  <a:ext uri="{FF2B5EF4-FFF2-40B4-BE49-F238E27FC236}">
                    <a16:creationId xmlns:a16="http://schemas.microsoft.com/office/drawing/2014/main" id="{5BE1F0BC-047E-0213-DA73-B98BE87E08EA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172;p31">
              <a:extLst>
                <a:ext uri="{FF2B5EF4-FFF2-40B4-BE49-F238E27FC236}">
                  <a16:creationId xmlns:a16="http://schemas.microsoft.com/office/drawing/2014/main" id="{BE929544-F6E3-6E9E-DC1A-9545829C0E82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Зазнобин Петр </a:t>
              </a:r>
            </a:p>
            <a:p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@smortlly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46" name="Google Shape;172;p31">
              <a:extLst>
                <a:ext uri="{FF2B5EF4-FFF2-40B4-BE49-F238E27FC236}">
                  <a16:creationId xmlns:a16="http://schemas.microsoft.com/office/drawing/2014/main" id="{0B27FE43-3D6E-1A48-A30D-958BB5496A04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161071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 err="1">
                  <a:solidFill>
                    <a:schemeClr val="bg1">
                      <a:lumMod val="10000"/>
                    </a:schemeClr>
                  </a:solidFill>
                </a:rPr>
                <a:t>M</a:t>
              </a:r>
              <a:r>
                <a:rPr lang="en-US" sz="1300" dirty="0">
                  <a:solidFill>
                    <a:schemeClr val="bg1">
                      <a:lumMod val="10000"/>
                    </a:schemeClr>
                  </a:solidFill>
                </a:rPr>
                <a:t>L-</a:t>
              </a:r>
              <a:r>
                <a:rPr lang="en-US" sz="1300" dirty="0" err="1">
                  <a:solidFill>
                    <a:schemeClr val="bg1">
                      <a:lumMod val="10000"/>
                    </a:schemeClr>
                  </a:solidFill>
                </a:rPr>
                <a:t>и</a:t>
              </a:r>
              <a:r>
                <a:rPr lang="ru-RU" sz="1300" dirty="0" err="1">
                  <a:solidFill>
                    <a:schemeClr val="bg1">
                      <a:lumMod val="10000"/>
                    </a:schemeClr>
                  </a:solidFill>
                </a:rPr>
                <a:t>нженер</a:t>
              </a:r>
              <a:endParaRPr lang="ru-RU" sz="13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65EF356-75BB-9BEA-D9D6-A28A7002E613}"/>
              </a:ext>
            </a:extLst>
          </p:cNvPr>
          <p:cNvGrpSpPr/>
          <p:nvPr/>
        </p:nvGrpSpPr>
        <p:grpSpPr>
          <a:xfrm>
            <a:off x="1408096" y="2640357"/>
            <a:ext cx="3252723" cy="968411"/>
            <a:chOff x="159604" y="1294456"/>
            <a:chExt cx="3252723" cy="968411"/>
          </a:xfrm>
        </p:grpSpPr>
        <p:sp>
          <p:nvSpPr>
            <p:cNvPr id="64" name="Google Shape;182;p31">
              <a:extLst>
                <a:ext uri="{FF2B5EF4-FFF2-40B4-BE49-F238E27FC236}">
                  <a16:creationId xmlns:a16="http://schemas.microsoft.com/office/drawing/2014/main" id="{76F93D5A-6FA1-7E9E-BECA-0A85DE95EF85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C9A60A7-9F57-7BD7-5FEF-EB2D99DFF577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68" name="Google Shape;258;p35">
                <a:extLst>
                  <a:ext uri="{FF2B5EF4-FFF2-40B4-BE49-F238E27FC236}">
                    <a16:creationId xmlns:a16="http://schemas.microsoft.com/office/drawing/2014/main" id="{0489A2A1-BECC-9468-B51E-D05D64927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145;p28">
                <a:extLst>
                  <a:ext uri="{FF2B5EF4-FFF2-40B4-BE49-F238E27FC236}">
                    <a16:creationId xmlns:a16="http://schemas.microsoft.com/office/drawing/2014/main" id="{9E6B4C72-16E0-B64E-5F65-B88FC5BF284E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" name="Google Shape;172;p31">
              <a:extLst>
                <a:ext uri="{FF2B5EF4-FFF2-40B4-BE49-F238E27FC236}">
                  <a16:creationId xmlns:a16="http://schemas.microsoft.com/office/drawing/2014/main" id="{526A2B92-7236-E7D9-59F6-8E2F44041BC0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Галимов Карим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number012345678</a:t>
              </a:r>
            </a:p>
          </p:txBody>
        </p:sp>
        <p:sp>
          <p:nvSpPr>
            <p:cNvPr id="67" name="Google Shape;172;p31">
              <a:extLst>
                <a:ext uri="{FF2B5EF4-FFF2-40B4-BE49-F238E27FC236}">
                  <a16:creationId xmlns:a16="http://schemas.microsoft.com/office/drawing/2014/main" id="{A4EE6E30-AF81-DE80-BADF-52C79ED6B33C}"/>
                </a:ext>
              </a:extLst>
            </p:cNvPr>
            <p:cNvSpPr txBox="1">
              <a:spLocks/>
            </p:cNvSpPr>
            <p:nvPr/>
          </p:nvSpPr>
          <p:spPr>
            <a:xfrm>
              <a:off x="991689" y="1932719"/>
              <a:ext cx="1727124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Аналитик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F8C5B01-1C1A-9C0F-AFCA-0887545F39E6}"/>
              </a:ext>
            </a:extLst>
          </p:cNvPr>
          <p:cNvGrpSpPr/>
          <p:nvPr/>
        </p:nvGrpSpPr>
        <p:grpSpPr>
          <a:xfrm>
            <a:off x="3917492" y="3869395"/>
            <a:ext cx="3252723" cy="1033357"/>
            <a:chOff x="159604" y="1294456"/>
            <a:chExt cx="3252723" cy="1033357"/>
          </a:xfrm>
        </p:grpSpPr>
        <p:sp>
          <p:nvSpPr>
            <p:cNvPr id="71" name="Google Shape;182;p31">
              <a:extLst>
                <a:ext uri="{FF2B5EF4-FFF2-40B4-BE49-F238E27FC236}">
                  <a16:creationId xmlns:a16="http://schemas.microsoft.com/office/drawing/2014/main" id="{0D8FACD1-0560-D787-1525-C69E0CDAEC0A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92456698-9116-7BB2-8927-BC49D9315425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75" name="Google Shape;258;p35">
                <a:extLst>
                  <a:ext uri="{FF2B5EF4-FFF2-40B4-BE49-F238E27FC236}">
                    <a16:creationId xmlns:a16="http://schemas.microsoft.com/office/drawing/2014/main" id="{8FE054C9-5509-A081-8B93-14B252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145;p28">
                <a:extLst>
                  <a:ext uri="{FF2B5EF4-FFF2-40B4-BE49-F238E27FC236}">
                    <a16:creationId xmlns:a16="http://schemas.microsoft.com/office/drawing/2014/main" id="{E57736B1-AE54-2970-1B5F-08EEB38E7C8B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72;p31">
              <a:extLst>
                <a:ext uri="{FF2B5EF4-FFF2-40B4-BE49-F238E27FC236}">
                  <a16:creationId xmlns:a16="http://schemas.microsoft.com/office/drawing/2014/main" id="{32EED110-7F86-7E68-3FE2-2A70429FC53F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Рыжов Сергей</a:t>
              </a:r>
            </a:p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@sr_ryzhov</a:t>
              </a:r>
              <a:endParaRPr lang="ru-RU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4" name="Google Shape;172;p31">
              <a:extLst>
                <a:ext uri="{FF2B5EF4-FFF2-40B4-BE49-F238E27FC236}">
                  <a16:creationId xmlns:a16="http://schemas.microsoft.com/office/drawing/2014/main" id="{20AD2191-BCBE-7901-5989-1222369F12E4}"/>
                </a:ext>
              </a:extLst>
            </p:cNvPr>
            <p:cNvSpPr txBox="1">
              <a:spLocks/>
            </p:cNvSpPr>
            <p:nvPr/>
          </p:nvSpPr>
          <p:spPr>
            <a:xfrm>
              <a:off x="995323" y="1932316"/>
              <a:ext cx="1616140" cy="395497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Тимлид, дизайнер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02BED524-A703-ACC7-29FB-331E7553356F}"/>
              </a:ext>
            </a:extLst>
          </p:cNvPr>
          <p:cNvGrpSpPr/>
          <p:nvPr/>
        </p:nvGrpSpPr>
        <p:grpSpPr>
          <a:xfrm>
            <a:off x="4858616" y="2632319"/>
            <a:ext cx="3252723" cy="967967"/>
            <a:chOff x="159604" y="1294456"/>
            <a:chExt cx="3252723" cy="967967"/>
          </a:xfrm>
        </p:grpSpPr>
        <p:sp>
          <p:nvSpPr>
            <p:cNvPr id="78" name="Google Shape;182;p31">
              <a:extLst>
                <a:ext uri="{FF2B5EF4-FFF2-40B4-BE49-F238E27FC236}">
                  <a16:creationId xmlns:a16="http://schemas.microsoft.com/office/drawing/2014/main" id="{1E421101-4449-F089-02C3-3C0C0D29ADAD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551C6FB1-801E-F777-6244-D94D9FA09EF1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82" name="Google Shape;258;p35">
                <a:extLst>
                  <a:ext uri="{FF2B5EF4-FFF2-40B4-BE49-F238E27FC236}">
                    <a16:creationId xmlns:a16="http://schemas.microsoft.com/office/drawing/2014/main" id="{B9C920AD-BE25-A0D6-5894-21C6E1551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45;p28">
                <a:extLst>
                  <a:ext uri="{FF2B5EF4-FFF2-40B4-BE49-F238E27FC236}">
                    <a16:creationId xmlns:a16="http://schemas.microsoft.com/office/drawing/2014/main" id="{45B24E90-3059-6C7D-BE55-EF7B10A2C264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" name="Google Shape;172;p31">
              <a:extLst>
                <a:ext uri="{FF2B5EF4-FFF2-40B4-BE49-F238E27FC236}">
                  <a16:creationId xmlns:a16="http://schemas.microsoft.com/office/drawing/2014/main" id="{39C85D9F-0277-9145-8A5D-58C473052AE1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Столяров Дмитрий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@DiStAloff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1" name="Google Shape;172;p31">
              <a:extLst>
                <a:ext uri="{FF2B5EF4-FFF2-40B4-BE49-F238E27FC236}">
                  <a16:creationId xmlns:a16="http://schemas.microsoft.com/office/drawing/2014/main" id="{886715C8-3FA4-4202-1315-B9F406E0B5AA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206903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4999717E-A6AE-4BCD-4107-5FEFFC656A7A}"/>
              </a:ext>
            </a:extLst>
          </p:cNvPr>
          <p:cNvGrpSpPr/>
          <p:nvPr/>
        </p:nvGrpSpPr>
        <p:grpSpPr>
          <a:xfrm>
            <a:off x="4128772" y="1311364"/>
            <a:ext cx="3252723" cy="954451"/>
            <a:chOff x="159604" y="1294456"/>
            <a:chExt cx="3252723" cy="954451"/>
          </a:xfrm>
        </p:grpSpPr>
        <p:sp>
          <p:nvSpPr>
            <p:cNvPr id="85" name="Google Shape;182;p31">
              <a:extLst>
                <a:ext uri="{FF2B5EF4-FFF2-40B4-BE49-F238E27FC236}">
                  <a16:creationId xmlns:a16="http://schemas.microsoft.com/office/drawing/2014/main" id="{6BC3AFC3-05BC-E44C-0FB4-8D649319A03F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7695FA5-F698-4C4C-FE34-239F623E86EF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0"/>
              <a:chOff x="2050256" y="941294"/>
              <a:chExt cx="5093494" cy="0"/>
            </a:xfrm>
          </p:grpSpPr>
          <p:cxnSp>
            <p:nvCxnSpPr>
              <p:cNvPr id="89" name="Google Shape;258;p35">
                <a:extLst>
                  <a:ext uri="{FF2B5EF4-FFF2-40B4-BE49-F238E27FC236}">
                    <a16:creationId xmlns:a16="http://schemas.microsoft.com/office/drawing/2014/main" id="{24303E83-87A4-0C7A-3FAB-1DD53F91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45;p28">
                <a:extLst>
                  <a:ext uri="{FF2B5EF4-FFF2-40B4-BE49-F238E27FC236}">
                    <a16:creationId xmlns:a16="http://schemas.microsoft.com/office/drawing/2014/main" id="{70FC292A-935F-0EE7-321A-E75E3135D48E}"/>
                  </a:ext>
                </a:extLst>
              </p:cNvPr>
              <p:cNvCxnSpPr/>
              <p:nvPr/>
            </p:nvCxnSpPr>
            <p:spPr>
              <a:xfrm>
                <a:off x="2073957" y="941294"/>
                <a:ext cx="504175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172;p31">
              <a:extLst>
                <a:ext uri="{FF2B5EF4-FFF2-40B4-BE49-F238E27FC236}">
                  <a16:creationId xmlns:a16="http://schemas.microsoft.com/office/drawing/2014/main" id="{70C46ADA-1202-F1FB-FB1B-DD9EDD4634B6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Подмарев Никита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AnanasOro</a:t>
              </a:r>
              <a:endParaRPr lang="ru-RU" sz="12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8" name="Google Shape;172;p31">
              <a:extLst>
                <a:ext uri="{FF2B5EF4-FFF2-40B4-BE49-F238E27FC236}">
                  <a16:creationId xmlns:a16="http://schemas.microsoft.com/office/drawing/2014/main" id="{2913DC13-7362-1E94-5469-71B3574846EB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18759"/>
              <a:ext cx="1938832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A97F03A-E72F-ADBC-3CD1-5D7C7914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26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0;p46">
            <a:extLst>
              <a:ext uri="{FF2B5EF4-FFF2-40B4-BE49-F238E27FC236}">
                <a16:creationId xmlns:a16="http://schemas.microsoft.com/office/drawing/2014/main" id="{5E89EBD6-2F35-599B-21B9-5EBA03C40BBE}"/>
              </a:ext>
            </a:extLst>
          </p:cNvPr>
          <p:cNvSpPr txBox="1">
            <a:spLocks/>
          </p:cNvSpPr>
          <p:nvPr/>
        </p:nvSpPr>
        <p:spPr>
          <a:xfrm>
            <a:off x="2268815" y="30874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ED39038F-1F71-AEAE-91D9-047F05D5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65">
            <a:off x="6590420" y="-1416346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1749962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FE879-45BC-7E68-7D88-1AA14065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19" y="4567954"/>
            <a:ext cx="255327" cy="255327"/>
          </a:xfrm>
          <a:prstGeom prst="rect">
            <a:avLst/>
          </a:prstGeom>
        </p:spPr>
      </p:pic>
      <p:sp>
        <p:nvSpPr>
          <p:cNvPr id="2" name="Google Shape;530;p47">
            <a:extLst>
              <a:ext uri="{FF2B5EF4-FFF2-40B4-BE49-F238E27FC236}">
                <a16:creationId xmlns:a16="http://schemas.microsoft.com/office/drawing/2014/main" id="{83A69ED6-925E-0443-0F91-8DEE6DA58DAB}"/>
              </a:ext>
            </a:extLst>
          </p:cNvPr>
          <p:cNvSpPr txBox="1">
            <a:spLocks/>
          </p:cNvSpPr>
          <p:nvPr/>
        </p:nvSpPr>
        <p:spPr>
          <a:xfrm>
            <a:off x="1407331" y="1034544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  <a:endParaRPr lang="ru-RU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66D19CD3-1EAF-3AF6-0EB0-F327DCF0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6453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024259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1829918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Готовы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B5FCB5D-F169-C0D0-D6BB-25757204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3" b="10032"/>
          <a:stretch/>
        </p:blipFill>
        <p:spPr bwMode="auto">
          <a:xfrm>
            <a:off x="7865107" y="3860019"/>
            <a:ext cx="1115151" cy="1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84;p52">
            <a:extLst>
              <a:ext uri="{FF2B5EF4-FFF2-40B4-BE49-F238E27FC236}">
                <a16:creationId xmlns:a16="http://schemas.microsoft.com/office/drawing/2014/main" id="{92087CAE-F4B2-3FD8-DBD1-C7D68127ED1C}"/>
              </a:ext>
            </a:extLst>
          </p:cNvPr>
          <p:cNvSpPr txBox="1">
            <a:spLocks/>
          </p:cNvSpPr>
          <p:nvPr/>
        </p:nvSpPr>
        <p:spPr>
          <a:xfrm>
            <a:off x="2902468" y="4557669"/>
            <a:ext cx="3339061" cy="27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https://github.com/srRyzhov/Hackathon</a:t>
            </a:r>
          </a:p>
        </p:txBody>
      </p: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7"/>
          <p:cNvGrpSpPr>
            <a:grpSpLocks noChangeAspect="1"/>
          </p:cNvGrpSpPr>
          <p:nvPr/>
        </p:nvGrpSpPr>
        <p:grpSpPr bwMode="auto">
          <a:xfrm>
            <a:off x="590318" y="1703470"/>
            <a:ext cx="2085998" cy="1965701"/>
            <a:chOff x="2105" y="527"/>
            <a:chExt cx="3468" cy="3268"/>
          </a:xfrm>
        </p:grpSpPr>
        <p:sp>
          <p:nvSpPr>
            <p:cNvPr id="5" name="AutoShape 736"/>
            <p:cNvSpPr>
              <a:spLocks noChangeAspect="1" noChangeArrowheads="1" noTextEdit="1"/>
            </p:cNvSpPr>
            <p:nvPr/>
          </p:nvSpPr>
          <p:spPr bwMode="auto">
            <a:xfrm>
              <a:off x="2107" y="527"/>
              <a:ext cx="3466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" name="Freeform 738"/>
            <p:cNvSpPr>
              <a:spLocks noEditPoints="1"/>
            </p:cNvSpPr>
            <p:nvPr/>
          </p:nvSpPr>
          <p:spPr bwMode="auto">
            <a:xfrm>
              <a:off x="2105" y="2581"/>
              <a:ext cx="333" cy="478"/>
            </a:xfrm>
            <a:custGeom>
              <a:avLst/>
              <a:gdLst>
                <a:gd name="T0" fmla="*/ 50 w 141"/>
                <a:gd name="T1" fmla="*/ 181 h 202"/>
                <a:gd name="T2" fmla="*/ 61 w 141"/>
                <a:gd name="T3" fmla="*/ 177 h 202"/>
                <a:gd name="T4" fmla="*/ 58 w 141"/>
                <a:gd name="T5" fmla="*/ 195 h 202"/>
                <a:gd name="T6" fmla="*/ 131 w 141"/>
                <a:gd name="T7" fmla="*/ 171 h 202"/>
                <a:gd name="T8" fmla="*/ 100 w 141"/>
                <a:gd name="T9" fmla="*/ 173 h 202"/>
                <a:gd name="T10" fmla="*/ 83 w 141"/>
                <a:gd name="T11" fmla="*/ 168 h 202"/>
                <a:gd name="T12" fmla="*/ 88 w 141"/>
                <a:gd name="T13" fmla="*/ 167 h 202"/>
                <a:gd name="T14" fmla="*/ 82 w 141"/>
                <a:gd name="T15" fmla="*/ 185 h 202"/>
                <a:gd name="T16" fmla="*/ 121 w 141"/>
                <a:gd name="T17" fmla="*/ 150 h 202"/>
                <a:gd name="T18" fmla="*/ 131 w 141"/>
                <a:gd name="T19" fmla="*/ 148 h 202"/>
                <a:gd name="T20" fmla="*/ 131 w 141"/>
                <a:gd name="T21" fmla="*/ 148 h 202"/>
                <a:gd name="T22" fmla="*/ 95 w 141"/>
                <a:gd name="T23" fmla="*/ 122 h 202"/>
                <a:gd name="T24" fmla="*/ 38 w 141"/>
                <a:gd name="T25" fmla="*/ 115 h 202"/>
                <a:gd name="T26" fmla="*/ 31 w 141"/>
                <a:gd name="T27" fmla="*/ 113 h 202"/>
                <a:gd name="T28" fmla="*/ 92 w 141"/>
                <a:gd name="T29" fmla="*/ 114 h 202"/>
                <a:gd name="T30" fmla="*/ 92 w 141"/>
                <a:gd name="T31" fmla="*/ 114 h 202"/>
                <a:gd name="T32" fmla="*/ 85 w 141"/>
                <a:gd name="T33" fmla="*/ 109 h 202"/>
                <a:gd name="T34" fmla="*/ 63 w 141"/>
                <a:gd name="T35" fmla="*/ 101 h 202"/>
                <a:gd name="T36" fmla="*/ 72 w 141"/>
                <a:gd name="T37" fmla="*/ 107 h 202"/>
                <a:gd name="T38" fmla="*/ 72 w 141"/>
                <a:gd name="T39" fmla="*/ 107 h 202"/>
                <a:gd name="T40" fmla="*/ 33 w 141"/>
                <a:gd name="T41" fmla="*/ 62 h 202"/>
                <a:gd name="T42" fmla="*/ 51 w 141"/>
                <a:gd name="T43" fmla="*/ 45 h 202"/>
                <a:gd name="T44" fmla="*/ 37 w 141"/>
                <a:gd name="T45" fmla="*/ 75 h 202"/>
                <a:gd name="T46" fmla="*/ 57 w 141"/>
                <a:gd name="T47" fmla="*/ 55 h 202"/>
                <a:gd name="T48" fmla="*/ 62 w 141"/>
                <a:gd name="T49" fmla="*/ 53 h 202"/>
                <a:gd name="T50" fmla="*/ 84 w 141"/>
                <a:gd name="T51" fmla="*/ 41 h 202"/>
                <a:gd name="T52" fmla="*/ 35 w 141"/>
                <a:gd name="T53" fmla="*/ 102 h 202"/>
                <a:gd name="T54" fmla="*/ 17 w 141"/>
                <a:gd name="T55" fmla="*/ 37 h 202"/>
                <a:gd name="T56" fmla="*/ 16 w 141"/>
                <a:gd name="T57" fmla="*/ 36 h 202"/>
                <a:gd name="T58" fmla="*/ 36 w 141"/>
                <a:gd name="T59" fmla="*/ 28 h 202"/>
                <a:gd name="T60" fmla="*/ 40 w 141"/>
                <a:gd name="T61" fmla="*/ 46 h 202"/>
                <a:gd name="T62" fmla="*/ 29 w 141"/>
                <a:gd name="T63" fmla="*/ 79 h 202"/>
                <a:gd name="T64" fmla="*/ 87 w 141"/>
                <a:gd name="T65" fmla="*/ 71 h 202"/>
                <a:gd name="T66" fmla="*/ 114 w 141"/>
                <a:gd name="T67" fmla="*/ 142 h 202"/>
                <a:gd name="T68" fmla="*/ 113 w 141"/>
                <a:gd name="T69" fmla="*/ 144 h 202"/>
                <a:gd name="T70" fmla="*/ 128 w 141"/>
                <a:gd name="T71" fmla="*/ 167 h 202"/>
                <a:gd name="T72" fmla="*/ 94 w 141"/>
                <a:gd name="T73" fmla="*/ 157 h 202"/>
                <a:gd name="T74" fmla="*/ 50 w 141"/>
                <a:gd name="T75" fmla="*/ 151 h 202"/>
                <a:gd name="T76" fmla="*/ 98 w 141"/>
                <a:gd name="T77" fmla="*/ 125 h 202"/>
                <a:gd name="T78" fmla="*/ 84 w 141"/>
                <a:gd name="T79" fmla="*/ 95 h 202"/>
                <a:gd name="T80" fmla="*/ 36 w 141"/>
                <a:gd name="T81" fmla="*/ 102 h 202"/>
                <a:gd name="T82" fmla="*/ 2 w 141"/>
                <a:gd name="T83" fmla="*/ 16 h 202"/>
                <a:gd name="T84" fmla="*/ 1 w 141"/>
                <a:gd name="T85" fmla="*/ 17 h 202"/>
                <a:gd name="T86" fmla="*/ 2 w 141"/>
                <a:gd name="T87" fmla="*/ 19 h 202"/>
                <a:gd name="T88" fmla="*/ 8 w 141"/>
                <a:gd name="T89" fmla="*/ 92 h 202"/>
                <a:gd name="T90" fmla="*/ 24 w 141"/>
                <a:gd name="T91" fmla="*/ 114 h 202"/>
                <a:gd name="T92" fmla="*/ 38 w 141"/>
                <a:gd name="T93" fmla="*/ 119 h 202"/>
                <a:gd name="T94" fmla="*/ 77 w 141"/>
                <a:gd name="T95" fmla="*/ 112 h 202"/>
                <a:gd name="T96" fmla="*/ 87 w 141"/>
                <a:gd name="T97" fmla="*/ 115 h 202"/>
                <a:gd name="T98" fmla="*/ 87 w 141"/>
                <a:gd name="T99" fmla="*/ 130 h 202"/>
                <a:gd name="T100" fmla="*/ 55 w 141"/>
                <a:gd name="T101" fmla="*/ 198 h 202"/>
                <a:gd name="T102" fmla="*/ 57 w 141"/>
                <a:gd name="T103" fmla="*/ 199 h 202"/>
                <a:gd name="T104" fmla="*/ 60 w 141"/>
                <a:gd name="T105" fmla="*/ 198 h 202"/>
                <a:gd name="T106" fmla="*/ 116 w 141"/>
                <a:gd name="T107" fmla="*/ 200 h 202"/>
                <a:gd name="T108" fmla="*/ 140 w 141"/>
                <a:gd name="T109" fmla="*/ 182 h 202"/>
                <a:gd name="T110" fmla="*/ 141 w 141"/>
                <a:gd name="T111" fmla="*/ 131 h 202"/>
                <a:gd name="T112" fmla="*/ 128 w 141"/>
                <a:gd name="T113" fmla="*/ 97 h 202"/>
                <a:gd name="T114" fmla="*/ 47 w 141"/>
                <a:gd name="T115" fmla="*/ 77 h 202"/>
                <a:gd name="T116" fmla="*/ 41 w 141"/>
                <a:gd name="T117" fmla="*/ 68 h 202"/>
                <a:gd name="T118" fmla="*/ 86 w 141"/>
                <a:gd name="T119" fmla="*/ 51 h 202"/>
                <a:gd name="T120" fmla="*/ 78 w 141"/>
                <a:gd name="T121" fmla="*/ 8 h 202"/>
                <a:gd name="T122" fmla="*/ 24 w 141"/>
                <a:gd name="T12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" h="202">
                  <a:moveTo>
                    <a:pt x="116" y="191"/>
                  </a:moveTo>
                  <a:cubicBezTo>
                    <a:pt x="115" y="189"/>
                    <a:pt x="114" y="187"/>
                    <a:pt x="113" y="186"/>
                  </a:cubicBezTo>
                  <a:cubicBezTo>
                    <a:pt x="115" y="184"/>
                    <a:pt x="118" y="182"/>
                    <a:pt x="120" y="180"/>
                  </a:cubicBezTo>
                  <a:cubicBezTo>
                    <a:pt x="119" y="183"/>
                    <a:pt x="117" y="187"/>
                    <a:pt x="116" y="191"/>
                  </a:cubicBezTo>
                  <a:moveTo>
                    <a:pt x="53" y="187"/>
                  </a:moveTo>
                  <a:cubicBezTo>
                    <a:pt x="52" y="185"/>
                    <a:pt x="51" y="183"/>
                    <a:pt x="50" y="181"/>
                  </a:cubicBezTo>
                  <a:cubicBezTo>
                    <a:pt x="52" y="181"/>
                    <a:pt x="53" y="180"/>
                    <a:pt x="55" y="179"/>
                  </a:cubicBezTo>
                  <a:cubicBezTo>
                    <a:pt x="55" y="182"/>
                    <a:pt x="54" y="184"/>
                    <a:pt x="53" y="187"/>
                  </a:cubicBezTo>
                  <a:moveTo>
                    <a:pt x="58" y="195"/>
                  </a:moveTo>
                  <a:cubicBezTo>
                    <a:pt x="57" y="194"/>
                    <a:pt x="57" y="192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8" y="186"/>
                    <a:pt x="59" y="182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76"/>
                    <a:pt x="66" y="175"/>
                    <a:pt x="69" y="174"/>
                  </a:cubicBezTo>
                  <a:cubicBezTo>
                    <a:pt x="67" y="180"/>
                    <a:pt x="65" y="186"/>
                    <a:pt x="63" y="192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3" y="193"/>
                    <a:pt x="62" y="193"/>
                    <a:pt x="62" y="193"/>
                  </a:cubicBezTo>
                  <a:cubicBezTo>
                    <a:pt x="60" y="194"/>
                    <a:pt x="59" y="194"/>
                    <a:pt x="58" y="195"/>
                  </a:cubicBezTo>
                  <a:moveTo>
                    <a:pt x="119" y="197"/>
                  </a:moveTo>
                  <a:cubicBezTo>
                    <a:pt x="119" y="196"/>
                    <a:pt x="119" y="196"/>
                    <a:pt x="119" y="196"/>
                  </a:cubicBezTo>
                  <a:cubicBezTo>
                    <a:pt x="119" y="196"/>
                    <a:pt x="119" y="196"/>
                    <a:pt x="119" y="196"/>
                  </a:cubicBezTo>
                  <a:cubicBezTo>
                    <a:pt x="121" y="189"/>
                    <a:pt x="124" y="182"/>
                    <a:pt x="127" y="174"/>
                  </a:cubicBezTo>
                  <a:cubicBezTo>
                    <a:pt x="127" y="174"/>
                    <a:pt x="127" y="174"/>
                    <a:pt x="127" y="174"/>
                  </a:cubicBezTo>
                  <a:cubicBezTo>
                    <a:pt x="128" y="173"/>
                    <a:pt x="129" y="172"/>
                    <a:pt x="131" y="171"/>
                  </a:cubicBezTo>
                  <a:cubicBezTo>
                    <a:pt x="133" y="175"/>
                    <a:pt x="134" y="178"/>
                    <a:pt x="136" y="182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0" y="187"/>
                    <a:pt x="126" y="191"/>
                    <a:pt x="119" y="197"/>
                  </a:cubicBezTo>
                  <a:moveTo>
                    <a:pt x="95" y="179"/>
                  </a:moveTo>
                  <a:cubicBezTo>
                    <a:pt x="96" y="176"/>
                    <a:pt x="97" y="173"/>
                    <a:pt x="98" y="170"/>
                  </a:cubicBezTo>
                  <a:cubicBezTo>
                    <a:pt x="99" y="171"/>
                    <a:pt x="99" y="172"/>
                    <a:pt x="100" y="173"/>
                  </a:cubicBezTo>
                  <a:cubicBezTo>
                    <a:pt x="100" y="174"/>
                    <a:pt x="101" y="175"/>
                    <a:pt x="101" y="176"/>
                  </a:cubicBezTo>
                  <a:cubicBezTo>
                    <a:pt x="99" y="177"/>
                    <a:pt x="97" y="178"/>
                    <a:pt x="95" y="179"/>
                  </a:cubicBezTo>
                  <a:moveTo>
                    <a:pt x="68" y="191"/>
                  </a:moveTo>
                  <a:cubicBezTo>
                    <a:pt x="70" y="185"/>
                    <a:pt x="72" y="178"/>
                    <a:pt x="74" y="172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7" y="170"/>
                    <a:pt x="80" y="169"/>
                    <a:pt x="83" y="168"/>
                  </a:cubicBezTo>
                  <a:cubicBezTo>
                    <a:pt x="81" y="174"/>
                    <a:pt x="79" y="181"/>
                    <a:pt x="77" y="187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6" y="188"/>
                    <a:pt x="75" y="188"/>
                    <a:pt x="74" y="189"/>
                  </a:cubicBezTo>
                  <a:cubicBezTo>
                    <a:pt x="72" y="189"/>
                    <a:pt x="70" y="190"/>
                    <a:pt x="68" y="191"/>
                  </a:cubicBezTo>
                  <a:moveTo>
                    <a:pt x="82" y="185"/>
                  </a:moveTo>
                  <a:cubicBezTo>
                    <a:pt x="84" y="179"/>
                    <a:pt x="86" y="173"/>
                    <a:pt x="88" y="167"/>
                  </a:cubicBezTo>
                  <a:cubicBezTo>
                    <a:pt x="88" y="166"/>
                    <a:pt x="88" y="166"/>
                    <a:pt x="88" y="165"/>
                  </a:cubicBezTo>
                  <a:cubicBezTo>
                    <a:pt x="90" y="164"/>
                    <a:pt x="92" y="163"/>
                    <a:pt x="94" y="162"/>
                  </a:cubicBezTo>
                  <a:cubicBezTo>
                    <a:pt x="94" y="163"/>
                    <a:pt x="95" y="164"/>
                    <a:pt x="95" y="165"/>
                  </a:cubicBezTo>
                  <a:cubicBezTo>
                    <a:pt x="93" y="170"/>
                    <a:pt x="92" y="175"/>
                    <a:pt x="90" y="181"/>
                  </a:cubicBezTo>
                  <a:cubicBezTo>
                    <a:pt x="90" y="181"/>
                    <a:pt x="90" y="181"/>
                    <a:pt x="90" y="182"/>
                  </a:cubicBezTo>
                  <a:cubicBezTo>
                    <a:pt x="87" y="183"/>
                    <a:pt x="85" y="184"/>
                    <a:pt x="82" y="185"/>
                  </a:cubicBezTo>
                  <a:moveTo>
                    <a:pt x="118" y="146"/>
                  </a:moveTo>
                  <a:cubicBezTo>
                    <a:pt x="118" y="145"/>
                    <a:pt x="118" y="145"/>
                    <a:pt x="118" y="144"/>
                  </a:cubicBezTo>
                  <a:cubicBezTo>
                    <a:pt x="118" y="144"/>
                    <a:pt x="119" y="143"/>
                    <a:pt x="119" y="143"/>
                  </a:cubicBezTo>
                  <a:cubicBezTo>
                    <a:pt x="119" y="144"/>
                    <a:pt x="119" y="145"/>
                    <a:pt x="118" y="146"/>
                  </a:cubicBezTo>
                  <a:moveTo>
                    <a:pt x="124" y="155"/>
                  </a:moveTo>
                  <a:cubicBezTo>
                    <a:pt x="123" y="154"/>
                    <a:pt x="122" y="152"/>
                    <a:pt x="121" y="150"/>
                  </a:cubicBezTo>
                  <a:cubicBezTo>
                    <a:pt x="123" y="145"/>
                    <a:pt x="125" y="140"/>
                    <a:pt x="127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8" y="133"/>
                    <a:pt x="130" y="131"/>
                    <a:pt x="131" y="128"/>
                  </a:cubicBezTo>
                  <a:cubicBezTo>
                    <a:pt x="129" y="133"/>
                    <a:pt x="128" y="139"/>
                    <a:pt x="127" y="143"/>
                  </a:cubicBezTo>
                  <a:cubicBezTo>
                    <a:pt x="126" y="148"/>
                    <a:pt x="125" y="153"/>
                    <a:pt x="124" y="155"/>
                  </a:cubicBezTo>
                  <a:moveTo>
                    <a:pt x="131" y="148"/>
                  </a:moveTo>
                  <a:cubicBezTo>
                    <a:pt x="132" y="143"/>
                    <a:pt x="133" y="138"/>
                    <a:pt x="134" y="133"/>
                  </a:cubicBezTo>
                  <a:cubicBezTo>
                    <a:pt x="135" y="130"/>
                    <a:pt x="135" y="127"/>
                    <a:pt x="136" y="125"/>
                  </a:cubicBezTo>
                  <a:cubicBezTo>
                    <a:pt x="136" y="127"/>
                    <a:pt x="137" y="128"/>
                    <a:pt x="137" y="128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6"/>
                    <a:pt x="134" y="143"/>
                    <a:pt x="131" y="148"/>
                  </a:cubicBezTo>
                  <a:moveTo>
                    <a:pt x="133" y="119"/>
                  </a:moveTo>
                  <a:cubicBezTo>
                    <a:pt x="133" y="119"/>
                    <a:pt x="133" y="118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moveTo>
                    <a:pt x="95" y="122"/>
                  </a:moveTo>
                  <a:cubicBezTo>
                    <a:pt x="95" y="121"/>
                    <a:pt x="95" y="121"/>
                    <a:pt x="95" y="120"/>
                  </a:cubicBezTo>
                  <a:cubicBezTo>
                    <a:pt x="95" y="118"/>
                    <a:pt x="96" y="116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6"/>
                    <a:pt x="96" y="119"/>
                    <a:pt x="95" y="122"/>
                  </a:cubicBezTo>
                  <a:moveTo>
                    <a:pt x="39" y="115"/>
                  </a:moveTo>
                  <a:cubicBezTo>
                    <a:pt x="39" y="115"/>
                    <a:pt x="38" y="115"/>
                    <a:pt x="38" y="115"/>
                  </a:cubicBezTo>
                  <a:cubicBezTo>
                    <a:pt x="37" y="115"/>
                    <a:pt x="36" y="115"/>
                    <a:pt x="35" y="115"/>
                  </a:cubicBezTo>
                  <a:cubicBezTo>
                    <a:pt x="36" y="112"/>
                    <a:pt x="36" y="109"/>
                    <a:pt x="37" y="106"/>
                  </a:cubicBezTo>
                  <a:cubicBezTo>
                    <a:pt x="40" y="106"/>
                    <a:pt x="43" y="106"/>
                    <a:pt x="45" y="105"/>
                  </a:cubicBezTo>
                  <a:cubicBezTo>
                    <a:pt x="44" y="108"/>
                    <a:pt x="43" y="112"/>
                    <a:pt x="42" y="115"/>
                  </a:cubicBezTo>
                  <a:cubicBezTo>
                    <a:pt x="41" y="115"/>
                    <a:pt x="40" y="115"/>
                    <a:pt x="39" y="115"/>
                  </a:cubicBezTo>
                  <a:moveTo>
                    <a:pt x="31" y="113"/>
                  </a:moveTo>
                  <a:cubicBezTo>
                    <a:pt x="29" y="113"/>
                    <a:pt x="28" y="112"/>
                    <a:pt x="26" y="110"/>
                  </a:cubicBezTo>
                  <a:cubicBezTo>
                    <a:pt x="24" y="108"/>
                    <a:pt x="23" y="105"/>
                    <a:pt x="21" y="103"/>
                  </a:cubicBezTo>
                  <a:cubicBezTo>
                    <a:pt x="23" y="104"/>
                    <a:pt x="25" y="105"/>
                    <a:pt x="28" y="105"/>
                  </a:cubicBezTo>
                  <a:cubicBezTo>
                    <a:pt x="29" y="106"/>
                    <a:pt x="31" y="106"/>
                    <a:pt x="33" y="106"/>
                  </a:cubicBezTo>
                  <a:cubicBezTo>
                    <a:pt x="32" y="108"/>
                    <a:pt x="31" y="111"/>
                    <a:pt x="31" y="113"/>
                  </a:cubicBezTo>
                  <a:moveTo>
                    <a:pt x="92" y="114"/>
                  </a:moveTo>
                  <a:cubicBezTo>
                    <a:pt x="92" y="114"/>
                    <a:pt x="91" y="113"/>
                    <a:pt x="91" y="112"/>
                  </a:cubicBezTo>
                  <a:cubicBezTo>
                    <a:pt x="90" y="112"/>
                    <a:pt x="89" y="111"/>
                    <a:pt x="89" y="111"/>
                  </a:cubicBezTo>
                  <a:cubicBezTo>
                    <a:pt x="90" y="108"/>
                    <a:pt x="91" y="106"/>
                    <a:pt x="92" y="103"/>
                  </a:cubicBezTo>
                  <a:cubicBezTo>
                    <a:pt x="93" y="104"/>
                    <a:pt x="94" y="10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4" y="109"/>
                    <a:pt x="93" y="112"/>
                    <a:pt x="92" y="114"/>
                  </a:cubicBezTo>
                  <a:moveTo>
                    <a:pt x="47" y="114"/>
                  </a:moveTo>
                  <a:cubicBezTo>
                    <a:pt x="48" y="111"/>
                    <a:pt x="49" y="107"/>
                    <a:pt x="50" y="104"/>
                  </a:cubicBezTo>
                  <a:cubicBezTo>
                    <a:pt x="53" y="103"/>
                    <a:pt x="55" y="103"/>
                    <a:pt x="58" y="102"/>
                  </a:cubicBezTo>
                  <a:cubicBezTo>
                    <a:pt x="57" y="105"/>
                    <a:pt x="56" y="108"/>
                    <a:pt x="54" y="112"/>
                  </a:cubicBezTo>
                  <a:cubicBezTo>
                    <a:pt x="52" y="112"/>
                    <a:pt x="49" y="113"/>
                    <a:pt x="47" y="114"/>
                  </a:cubicBezTo>
                  <a:moveTo>
                    <a:pt x="85" y="109"/>
                  </a:moveTo>
                  <a:cubicBezTo>
                    <a:pt x="84" y="108"/>
                    <a:pt x="82" y="108"/>
                    <a:pt x="80" y="107"/>
                  </a:cubicBezTo>
                  <a:cubicBezTo>
                    <a:pt x="81" y="105"/>
                    <a:pt x="82" y="102"/>
                    <a:pt x="83" y="99"/>
                  </a:cubicBezTo>
                  <a:cubicBezTo>
                    <a:pt x="85" y="99"/>
                    <a:pt x="87" y="100"/>
                    <a:pt x="88" y="100"/>
                  </a:cubicBezTo>
                  <a:cubicBezTo>
                    <a:pt x="87" y="103"/>
                    <a:pt x="86" y="106"/>
                    <a:pt x="85" y="109"/>
                  </a:cubicBezTo>
                  <a:moveTo>
                    <a:pt x="60" y="110"/>
                  </a:moveTo>
                  <a:cubicBezTo>
                    <a:pt x="61" y="107"/>
                    <a:pt x="62" y="104"/>
                    <a:pt x="63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7" y="99"/>
                    <a:pt x="69" y="99"/>
                    <a:pt x="71" y="98"/>
                  </a:cubicBezTo>
                  <a:cubicBezTo>
                    <a:pt x="70" y="101"/>
                    <a:pt x="69" y="105"/>
                    <a:pt x="67" y="108"/>
                  </a:cubicBezTo>
                  <a:cubicBezTo>
                    <a:pt x="65" y="108"/>
                    <a:pt x="62" y="109"/>
                    <a:pt x="60" y="110"/>
                  </a:cubicBezTo>
                  <a:moveTo>
                    <a:pt x="72" y="107"/>
                  </a:moveTo>
                  <a:cubicBezTo>
                    <a:pt x="73" y="104"/>
                    <a:pt x="74" y="101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7" y="98"/>
                    <a:pt x="78" y="98"/>
                    <a:pt x="79" y="98"/>
                  </a:cubicBezTo>
                  <a:cubicBezTo>
                    <a:pt x="78" y="101"/>
                    <a:pt x="77" y="104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7"/>
                    <a:pt x="73" y="107"/>
                    <a:pt x="72" y="107"/>
                  </a:cubicBezTo>
                  <a:moveTo>
                    <a:pt x="30" y="74"/>
                  </a:moveTo>
                  <a:cubicBezTo>
                    <a:pt x="28" y="72"/>
                    <a:pt x="27" y="70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4"/>
                    <a:pt x="28" y="61"/>
                    <a:pt x="31" y="57"/>
                  </a:cubicBezTo>
                  <a:cubicBezTo>
                    <a:pt x="33" y="56"/>
                    <a:pt x="34" y="54"/>
                    <a:pt x="36" y="53"/>
                  </a:cubicBezTo>
                  <a:cubicBezTo>
                    <a:pt x="35" y="56"/>
                    <a:pt x="34" y="59"/>
                    <a:pt x="33" y="62"/>
                  </a:cubicBezTo>
                  <a:cubicBezTo>
                    <a:pt x="32" y="67"/>
                    <a:pt x="31" y="71"/>
                    <a:pt x="30" y="74"/>
                  </a:cubicBezTo>
                  <a:moveTo>
                    <a:pt x="38" y="77"/>
                  </a:moveTo>
                  <a:cubicBezTo>
                    <a:pt x="36" y="77"/>
                    <a:pt x="35" y="77"/>
                    <a:pt x="34" y="76"/>
                  </a:cubicBezTo>
                  <a:cubicBezTo>
                    <a:pt x="34" y="73"/>
                    <a:pt x="36" y="68"/>
                    <a:pt x="38" y="63"/>
                  </a:cubicBezTo>
                  <a:cubicBezTo>
                    <a:pt x="39" y="58"/>
                    <a:pt x="41" y="52"/>
                    <a:pt x="42" y="49"/>
                  </a:cubicBezTo>
                  <a:cubicBezTo>
                    <a:pt x="45" y="48"/>
                    <a:pt x="48" y="46"/>
                    <a:pt x="51" y="45"/>
                  </a:cubicBezTo>
                  <a:cubicBezTo>
                    <a:pt x="49" y="49"/>
                    <a:pt x="46" y="54"/>
                    <a:pt x="45" y="58"/>
                  </a:cubicBezTo>
                  <a:cubicBezTo>
                    <a:pt x="44" y="59"/>
                    <a:pt x="44" y="60"/>
                    <a:pt x="45" y="60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41" y="63"/>
                    <a:pt x="39" y="64"/>
                    <a:pt x="38" y="66"/>
                  </a:cubicBezTo>
                  <a:cubicBezTo>
                    <a:pt x="37" y="67"/>
                    <a:pt x="36" y="69"/>
                    <a:pt x="36" y="72"/>
                  </a:cubicBezTo>
                  <a:cubicBezTo>
                    <a:pt x="36" y="73"/>
                    <a:pt x="36" y="74"/>
                    <a:pt x="37" y="75"/>
                  </a:cubicBezTo>
                  <a:cubicBezTo>
                    <a:pt x="37" y="76"/>
                    <a:pt x="37" y="77"/>
                    <a:pt x="38" y="77"/>
                  </a:cubicBezTo>
                  <a:moveTo>
                    <a:pt x="49" y="58"/>
                  </a:moveTo>
                  <a:cubicBezTo>
                    <a:pt x="51" y="53"/>
                    <a:pt x="54" y="48"/>
                    <a:pt x="56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9" y="42"/>
                    <a:pt x="61" y="41"/>
                    <a:pt x="63" y="41"/>
                  </a:cubicBezTo>
                  <a:cubicBezTo>
                    <a:pt x="61" y="45"/>
                    <a:pt x="59" y="50"/>
                    <a:pt x="57" y="55"/>
                  </a:cubicBezTo>
                  <a:cubicBezTo>
                    <a:pt x="54" y="56"/>
                    <a:pt x="52" y="57"/>
                    <a:pt x="49" y="58"/>
                  </a:cubicBezTo>
                  <a:moveTo>
                    <a:pt x="73" y="50"/>
                  </a:moveTo>
                  <a:cubicBezTo>
                    <a:pt x="75" y="46"/>
                    <a:pt x="77" y="43"/>
                    <a:pt x="78" y="39"/>
                  </a:cubicBezTo>
                  <a:cubicBezTo>
                    <a:pt x="79" y="42"/>
                    <a:pt x="81" y="45"/>
                    <a:pt x="82" y="47"/>
                  </a:cubicBezTo>
                  <a:cubicBezTo>
                    <a:pt x="80" y="48"/>
                    <a:pt x="77" y="49"/>
                    <a:pt x="73" y="50"/>
                  </a:cubicBezTo>
                  <a:moveTo>
                    <a:pt x="62" y="53"/>
                  </a:moveTo>
                  <a:cubicBezTo>
                    <a:pt x="64" y="48"/>
                    <a:pt x="66" y="44"/>
                    <a:pt x="69" y="39"/>
                  </a:cubicBezTo>
                  <a:cubicBezTo>
                    <a:pt x="70" y="39"/>
                    <a:pt x="72" y="39"/>
                    <a:pt x="74" y="39"/>
                  </a:cubicBezTo>
                  <a:cubicBezTo>
                    <a:pt x="72" y="42"/>
                    <a:pt x="70" y="46"/>
                    <a:pt x="68" y="50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6" y="52"/>
                    <a:pt x="64" y="52"/>
                    <a:pt x="62" y="53"/>
                  </a:cubicBezTo>
                  <a:moveTo>
                    <a:pt x="84" y="41"/>
                  </a:moveTo>
                  <a:cubicBezTo>
                    <a:pt x="83" y="39"/>
                    <a:pt x="82" y="37"/>
                    <a:pt x="81" y="35"/>
                  </a:cubicBezTo>
                  <a:cubicBezTo>
                    <a:pt x="81" y="29"/>
                    <a:pt x="80" y="23"/>
                    <a:pt x="80" y="17"/>
                  </a:cubicBezTo>
                  <a:cubicBezTo>
                    <a:pt x="81" y="20"/>
                    <a:pt x="83" y="23"/>
                    <a:pt x="84" y="25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31"/>
                    <a:pt x="84" y="36"/>
                    <a:pt x="84" y="41"/>
                  </a:cubicBezTo>
                  <a:moveTo>
                    <a:pt x="35" y="102"/>
                  </a:moveTo>
                  <a:cubicBezTo>
                    <a:pt x="33" y="102"/>
                    <a:pt x="31" y="102"/>
                    <a:pt x="29" y="101"/>
                  </a:cubicBezTo>
                  <a:cubicBezTo>
                    <a:pt x="20" y="99"/>
                    <a:pt x="15" y="94"/>
                    <a:pt x="11" y="89"/>
                  </a:cubicBezTo>
                  <a:cubicBezTo>
                    <a:pt x="8" y="84"/>
                    <a:pt x="6" y="79"/>
                    <a:pt x="5" y="77"/>
                  </a:cubicBezTo>
                  <a:cubicBezTo>
                    <a:pt x="5" y="75"/>
                    <a:pt x="4" y="72"/>
                    <a:pt x="4" y="70"/>
                  </a:cubicBezTo>
                  <a:cubicBezTo>
                    <a:pt x="4" y="59"/>
                    <a:pt x="10" y="46"/>
                    <a:pt x="16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4" y="32"/>
                    <a:pt x="12" y="27"/>
                  </a:cubicBezTo>
                  <a:cubicBezTo>
                    <a:pt x="11" y="24"/>
                    <a:pt x="9" y="21"/>
                    <a:pt x="6" y="18"/>
                  </a:cubicBezTo>
                  <a:cubicBezTo>
                    <a:pt x="12" y="14"/>
                    <a:pt x="16" y="10"/>
                    <a:pt x="21" y="6"/>
                  </a:cubicBezTo>
                  <a:cubicBezTo>
                    <a:pt x="25" y="12"/>
                    <a:pt x="29" y="19"/>
                    <a:pt x="33" y="27"/>
                  </a:cubicBezTo>
                  <a:cubicBezTo>
                    <a:pt x="33" y="27"/>
                    <a:pt x="34" y="28"/>
                    <a:pt x="35" y="28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45" y="22"/>
                    <a:pt x="64" y="15"/>
                    <a:pt x="75" y="13"/>
                  </a:cubicBezTo>
                  <a:cubicBezTo>
                    <a:pt x="76" y="20"/>
                    <a:pt x="76" y="27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67" y="34"/>
                    <a:pt x="54" y="38"/>
                    <a:pt x="43" y="44"/>
                  </a:cubicBezTo>
                  <a:cubicBezTo>
                    <a:pt x="42" y="45"/>
                    <a:pt x="41" y="45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5" y="49"/>
                    <a:pt x="31" y="51"/>
                    <a:pt x="28" y="54"/>
                  </a:cubicBezTo>
                  <a:cubicBezTo>
                    <a:pt x="25" y="58"/>
                    <a:pt x="22" y="62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73"/>
                    <a:pt x="25" y="76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30" y="80"/>
                    <a:pt x="3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4" y="81"/>
                    <a:pt x="38" y="82"/>
                    <a:pt x="41" y="82"/>
                  </a:cubicBezTo>
                  <a:cubicBezTo>
                    <a:pt x="43" y="82"/>
                    <a:pt x="46" y="82"/>
                    <a:pt x="48" y="81"/>
                  </a:cubicBezTo>
                  <a:cubicBezTo>
                    <a:pt x="58" y="79"/>
                    <a:pt x="68" y="73"/>
                    <a:pt x="77" y="72"/>
                  </a:cubicBezTo>
                  <a:cubicBezTo>
                    <a:pt x="81" y="72"/>
                    <a:pt x="84" y="71"/>
                    <a:pt x="87" y="71"/>
                  </a:cubicBezTo>
                  <a:cubicBezTo>
                    <a:pt x="92" y="71"/>
                    <a:pt x="97" y="72"/>
                    <a:pt x="101" y="74"/>
                  </a:cubicBezTo>
                  <a:cubicBezTo>
                    <a:pt x="106" y="77"/>
                    <a:pt x="110" y="80"/>
                    <a:pt x="115" y="85"/>
                  </a:cubicBezTo>
                  <a:cubicBezTo>
                    <a:pt x="123" y="94"/>
                    <a:pt x="129" y="105"/>
                    <a:pt x="129" y="116"/>
                  </a:cubicBezTo>
                  <a:cubicBezTo>
                    <a:pt x="129" y="120"/>
                    <a:pt x="128" y="123"/>
                    <a:pt x="127" y="127"/>
                  </a:cubicBezTo>
                  <a:cubicBezTo>
                    <a:pt x="126" y="129"/>
                    <a:pt x="123" y="132"/>
                    <a:pt x="121" y="135"/>
                  </a:cubicBezTo>
                  <a:cubicBezTo>
                    <a:pt x="118" y="138"/>
                    <a:pt x="116" y="140"/>
                    <a:pt x="114" y="142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4" y="147"/>
                    <a:pt x="116" y="149"/>
                    <a:pt x="117" y="151"/>
                  </a:cubicBezTo>
                  <a:cubicBezTo>
                    <a:pt x="116" y="152"/>
                    <a:pt x="117" y="153"/>
                    <a:pt x="118" y="153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21" y="158"/>
                    <a:pt x="124" y="162"/>
                    <a:pt x="128" y="167"/>
                  </a:cubicBezTo>
                  <a:cubicBezTo>
                    <a:pt x="123" y="172"/>
                    <a:pt x="116" y="178"/>
                    <a:pt x="110" y="18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7" y="177"/>
                    <a:pt x="105" y="174"/>
                    <a:pt x="104" y="171"/>
                  </a:cubicBezTo>
                  <a:cubicBezTo>
                    <a:pt x="102" y="168"/>
                    <a:pt x="100" y="164"/>
                    <a:pt x="96" y="158"/>
                  </a:cubicBezTo>
                  <a:cubicBezTo>
                    <a:pt x="96" y="157"/>
                    <a:pt x="95" y="157"/>
                    <a:pt x="94" y="157"/>
                  </a:cubicBezTo>
                  <a:cubicBezTo>
                    <a:pt x="94" y="157"/>
                    <a:pt x="94" y="157"/>
                    <a:pt x="93" y="157"/>
                  </a:cubicBezTo>
                  <a:cubicBezTo>
                    <a:pt x="93" y="157"/>
                    <a:pt x="93" y="158"/>
                    <a:pt x="92" y="158"/>
                  </a:cubicBezTo>
                  <a:cubicBezTo>
                    <a:pt x="88" y="161"/>
                    <a:pt x="79" y="165"/>
                    <a:pt x="70" y="169"/>
                  </a:cubicBezTo>
                  <a:cubicBezTo>
                    <a:pt x="62" y="172"/>
                    <a:pt x="55" y="175"/>
                    <a:pt x="50" y="177"/>
                  </a:cubicBezTo>
                  <a:cubicBezTo>
                    <a:pt x="50" y="173"/>
                    <a:pt x="51" y="168"/>
                    <a:pt x="51" y="164"/>
                  </a:cubicBezTo>
                  <a:cubicBezTo>
                    <a:pt x="51" y="160"/>
                    <a:pt x="50" y="155"/>
                    <a:pt x="50" y="151"/>
                  </a:cubicBezTo>
                  <a:cubicBezTo>
                    <a:pt x="56" y="149"/>
                    <a:pt x="66" y="146"/>
                    <a:pt x="75" y="142"/>
                  </a:cubicBezTo>
                  <a:cubicBezTo>
                    <a:pt x="80" y="139"/>
                    <a:pt x="84" y="137"/>
                    <a:pt x="88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3" y="131"/>
                    <a:pt x="97" y="128"/>
                    <a:pt x="98" y="125"/>
                  </a:cubicBezTo>
                  <a:cubicBezTo>
                    <a:pt x="100" y="121"/>
                    <a:pt x="101" y="117"/>
                    <a:pt x="101" y="113"/>
                  </a:cubicBezTo>
                  <a:cubicBezTo>
                    <a:pt x="101" y="107"/>
                    <a:pt x="98" y="102"/>
                    <a:pt x="94" y="99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8"/>
                    <a:pt x="92" y="97"/>
                    <a:pt x="92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9" y="96"/>
                    <a:pt x="86" y="95"/>
                    <a:pt x="84" y="95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0" y="94"/>
                    <a:pt x="78" y="94"/>
                    <a:pt x="76" y="94"/>
                  </a:cubicBezTo>
                  <a:cubicBezTo>
                    <a:pt x="72" y="94"/>
                    <a:pt x="68" y="94"/>
                    <a:pt x="64" y="95"/>
                  </a:cubicBezTo>
                  <a:cubicBezTo>
                    <a:pt x="55" y="98"/>
                    <a:pt x="4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5" y="102"/>
                    <a:pt x="35" y="102"/>
                    <a:pt x="35" y="102"/>
                  </a:cubicBezTo>
                  <a:moveTo>
                    <a:pt x="21" y="0"/>
                  </a:moveTo>
                  <a:cubicBezTo>
                    <a:pt x="21" y="0"/>
                    <a:pt x="20" y="1"/>
                    <a:pt x="20" y="1"/>
                  </a:cubicBezTo>
                  <a:cubicBezTo>
                    <a:pt x="13" y="6"/>
                    <a:pt x="9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7" y="26"/>
                    <a:pt x="9" y="30"/>
                  </a:cubicBezTo>
                  <a:cubicBezTo>
                    <a:pt x="10" y="32"/>
                    <a:pt x="11" y="34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6" y="45"/>
                    <a:pt x="0" y="58"/>
                    <a:pt x="0" y="70"/>
                  </a:cubicBezTo>
                  <a:cubicBezTo>
                    <a:pt x="0" y="73"/>
                    <a:pt x="0" y="75"/>
                    <a:pt x="1" y="78"/>
                  </a:cubicBezTo>
                  <a:cubicBezTo>
                    <a:pt x="2" y="80"/>
                    <a:pt x="4" y="86"/>
                    <a:pt x="8" y="92"/>
                  </a:cubicBezTo>
                  <a:cubicBezTo>
                    <a:pt x="8" y="92"/>
                    <a:pt x="8" y="92"/>
                    <a:pt x="9" y="93"/>
                  </a:cubicBezTo>
                  <a:cubicBezTo>
                    <a:pt x="9" y="93"/>
                    <a:pt x="9" y="94"/>
                    <a:pt x="9" y="94"/>
                  </a:cubicBezTo>
                  <a:cubicBezTo>
                    <a:pt x="14" y="101"/>
                    <a:pt x="17" y="105"/>
                    <a:pt x="22" y="111"/>
                  </a:cubicBezTo>
                  <a:cubicBezTo>
                    <a:pt x="22" y="111"/>
                    <a:pt x="22" y="112"/>
                    <a:pt x="22" y="112"/>
                  </a:cubicBezTo>
                  <a:cubicBezTo>
                    <a:pt x="22" y="112"/>
                    <a:pt x="23" y="113"/>
                    <a:pt x="23" y="113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6" y="116"/>
                    <a:pt x="28" y="117"/>
                    <a:pt x="30" y="118"/>
                  </a:cubicBezTo>
                  <a:cubicBezTo>
                    <a:pt x="30" y="118"/>
                    <a:pt x="31" y="119"/>
                    <a:pt x="3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5" y="119"/>
                    <a:pt x="37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5" y="119"/>
                    <a:pt x="51" y="117"/>
                    <a:pt x="57" y="115"/>
                  </a:cubicBezTo>
                  <a:cubicBezTo>
                    <a:pt x="63" y="113"/>
                    <a:pt x="70" y="111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8" y="112"/>
                    <a:pt x="78" y="112"/>
                    <a:pt x="78" y="111"/>
                  </a:cubicBezTo>
                  <a:cubicBezTo>
                    <a:pt x="81" y="112"/>
                    <a:pt x="82" y="112"/>
                    <a:pt x="84" y="113"/>
                  </a:cubicBezTo>
                  <a:cubicBezTo>
                    <a:pt x="84" y="114"/>
                    <a:pt x="85" y="114"/>
                    <a:pt x="85" y="115"/>
                  </a:cubicBezTo>
                  <a:cubicBezTo>
                    <a:pt x="85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7"/>
                    <a:pt x="90" y="118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1"/>
                    <a:pt x="90" y="121"/>
                    <a:pt x="9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5"/>
                    <a:pt x="89" y="128"/>
                    <a:pt x="87" y="130"/>
                  </a:cubicBezTo>
                  <a:cubicBezTo>
                    <a:pt x="75" y="138"/>
                    <a:pt x="55" y="146"/>
                    <a:pt x="47" y="147"/>
                  </a:cubicBezTo>
                  <a:cubicBezTo>
                    <a:pt x="46" y="147"/>
                    <a:pt x="45" y="148"/>
                    <a:pt x="45" y="150"/>
                  </a:cubicBezTo>
                  <a:cubicBezTo>
                    <a:pt x="46" y="154"/>
                    <a:pt x="46" y="159"/>
                    <a:pt x="46" y="164"/>
                  </a:cubicBezTo>
                  <a:cubicBezTo>
                    <a:pt x="46" y="169"/>
                    <a:pt x="46" y="174"/>
                    <a:pt x="45" y="179"/>
                  </a:cubicBezTo>
                  <a:cubicBezTo>
                    <a:pt x="45" y="179"/>
                    <a:pt x="45" y="180"/>
                    <a:pt x="45" y="181"/>
                  </a:cubicBezTo>
                  <a:cubicBezTo>
                    <a:pt x="49" y="187"/>
                    <a:pt x="52" y="193"/>
                    <a:pt x="55" y="198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9" y="199"/>
                    <a:pt x="60" y="198"/>
                  </a:cubicBezTo>
                  <a:cubicBezTo>
                    <a:pt x="64" y="197"/>
                    <a:pt x="72" y="194"/>
                    <a:pt x="81" y="191"/>
                  </a:cubicBezTo>
                  <a:cubicBezTo>
                    <a:pt x="89" y="187"/>
                    <a:pt x="97" y="183"/>
                    <a:pt x="103" y="179"/>
                  </a:cubicBezTo>
                  <a:cubicBezTo>
                    <a:pt x="104" y="182"/>
                    <a:pt x="106" y="184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92"/>
                    <a:pt x="114" y="196"/>
                    <a:pt x="116" y="200"/>
                  </a:cubicBezTo>
                  <a:cubicBezTo>
                    <a:pt x="116" y="201"/>
                    <a:pt x="117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9" y="202"/>
                    <a:pt x="119" y="202"/>
                  </a:cubicBezTo>
                  <a:cubicBezTo>
                    <a:pt x="120" y="202"/>
                    <a:pt x="120" y="201"/>
                    <a:pt x="120" y="201"/>
                  </a:cubicBezTo>
                  <a:cubicBezTo>
                    <a:pt x="129" y="195"/>
                    <a:pt x="133" y="190"/>
                    <a:pt x="140" y="185"/>
                  </a:cubicBezTo>
                  <a:cubicBezTo>
                    <a:pt x="141" y="184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2"/>
                    <a:pt x="140" y="181"/>
                    <a:pt x="140" y="181"/>
                  </a:cubicBezTo>
                  <a:cubicBezTo>
                    <a:pt x="138" y="176"/>
                    <a:pt x="136" y="172"/>
                    <a:pt x="134" y="168"/>
                  </a:cubicBezTo>
                  <a:cubicBezTo>
                    <a:pt x="134" y="167"/>
                    <a:pt x="134" y="167"/>
                    <a:pt x="133" y="166"/>
                  </a:cubicBezTo>
                  <a:cubicBezTo>
                    <a:pt x="131" y="163"/>
                    <a:pt x="129" y="161"/>
                    <a:pt x="127" y="159"/>
                  </a:cubicBezTo>
                  <a:cubicBezTo>
                    <a:pt x="134" y="152"/>
                    <a:pt x="140" y="142"/>
                    <a:pt x="141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39" y="117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5" y="91"/>
                    <a:pt x="122" y="86"/>
                    <a:pt x="118" y="82"/>
                  </a:cubicBezTo>
                  <a:cubicBezTo>
                    <a:pt x="113" y="77"/>
                    <a:pt x="108" y="73"/>
                    <a:pt x="103" y="71"/>
                  </a:cubicBezTo>
                  <a:cubicBezTo>
                    <a:pt x="98" y="68"/>
                    <a:pt x="93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4" y="67"/>
                    <a:pt x="80" y="67"/>
                    <a:pt x="77" y="68"/>
                  </a:cubicBezTo>
                  <a:cubicBezTo>
                    <a:pt x="66" y="69"/>
                    <a:pt x="57" y="75"/>
                    <a:pt x="47" y="77"/>
                  </a:cubicBezTo>
                  <a:cubicBezTo>
                    <a:pt x="46" y="77"/>
                    <a:pt x="45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7"/>
                    <a:pt x="43" y="76"/>
                    <a:pt x="42" y="76"/>
                  </a:cubicBezTo>
                  <a:cubicBezTo>
                    <a:pt x="41" y="75"/>
                    <a:pt x="41" y="74"/>
                    <a:pt x="40" y="73"/>
                  </a:cubicBezTo>
                  <a:cubicBezTo>
                    <a:pt x="40" y="73"/>
                    <a:pt x="40" y="72"/>
                    <a:pt x="40" y="72"/>
                  </a:cubicBezTo>
                  <a:cubicBezTo>
                    <a:pt x="40" y="71"/>
                    <a:pt x="40" y="70"/>
                    <a:pt x="41" y="68"/>
                  </a:cubicBezTo>
                  <a:cubicBezTo>
                    <a:pt x="43" y="66"/>
                    <a:pt x="46" y="64"/>
                    <a:pt x="50" y="62"/>
                  </a:cubicBezTo>
                  <a:cubicBezTo>
                    <a:pt x="56" y="59"/>
                    <a:pt x="64" y="57"/>
                    <a:pt x="71" y="55"/>
                  </a:cubicBezTo>
                  <a:cubicBezTo>
                    <a:pt x="78" y="53"/>
                    <a:pt x="83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1"/>
                    <a:pt x="89" y="33"/>
                    <a:pt x="89" y="25"/>
                  </a:cubicBezTo>
                  <a:cubicBezTo>
                    <a:pt x="89" y="25"/>
                    <a:pt x="89" y="24"/>
                    <a:pt x="88" y="2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6" y="19"/>
                    <a:pt x="83" y="14"/>
                    <a:pt x="80" y="9"/>
                  </a:cubicBezTo>
                  <a:cubicBezTo>
                    <a:pt x="80" y="8"/>
                    <a:pt x="79" y="8"/>
                    <a:pt x="78" y="8"/>
                  </a:cubicBezTo>
                  <a:cubicBezTo>
                    <a:pt x="78" y="8"/>
                    <a:pt x="78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6" y="10"/>
                    <a:pt x="45" y="17"/>
                    <a:pt x="36" y="22"/>
                  </a:cubicBezTo>
                  <a:cubicBezTo>
                    <a:pt x="32" y="15"/>
                    <a:pt x="28" y="9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" name="Freeform 739"/>
            <p:cNvSpPr>
              <a:spLocks noEditPoints="1"/>
            </p:cNvSpPr>
            <p:nvPr/>
          </p:nvSpPr>
          <p:spPr bwMode="auto">
            <a:xfrm>
              <a:off x="4761" y="650"/>
              <a:ext cx="362" cy="220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" name="Freeform 740"/>
            <p:cNvSpPr>
              <a:spLocks noEditPoints="1"/>
            </p:cNvSpPr>
            <p:nvPr/>
          </p:nvSpPr>
          <p:spPr bwMode="auto">
            <a:xfrm>
              <a:off x="4699" y="641"/>
              <a:ext cx="427" cy="340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" name="Freeform 741"/>
            <p:cNvSpPr>
              <a:spLocks noEditPoints="1"/>
            </p:cNvSpPr>
            <p:nvPr/>
          </p:nvSpPr>
          <p:spPr bwMode="auto">
            <a:xfrm>
              <a:off x="3035" y="1218"/>
              <a:ext cx="187" cy="187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" name="Freeform 742"/>
            <p:cNvSpPr>
              <a:spLocks noEditPoints="1"/>
            </p:cNvSpPr>
            <p:nvPr/>
          </p:nvSpPr>
          <p:spPr bwMode="auto">
            <a:xfrm>
              <a:off x="2976" y="1164"/>
              <a:ext cx="301" cy="324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" name="Freeform 743"/>
            <p:cNvSpPr>
              <a:spLocks noEditPoints="1"/>
            </p:cNvSpPr>
            <p:nvPr/>
          </p:nvSpPr>
          <p:spPr bwMode="auto">
            <a:xfrm>
              <a:off x="3300" y="1114"/>
              <a:ext cx="140" cy="140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" name="Freeform 744"/>
            <p:cNvSpPr>
              <a:spLocks noEditPoints="1"/>
            </p:cNvSpPr>
            <p:nvPr/>
          </p:nvSpPr>
          <p:spPr bwMode="auto">
            <a:xfrm>
              <a:off x="3255" y="1074"/>
              <a:ext cx="225" cy="239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" name="Freeform 745"/>
            <p:cNvSpPr>
              <a:spLocks noEditPoints="1"/>
            </p:cNvSpPr>
            <p:nvPr/>
          </p:nvSpPr>
          <p:spPr bwMode="auto">
            <a:xfrm>
              <a:off x="3300" y="1353"/>
              <a:ext cx="116" cy="118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" name="Freeform 746"/>
            <p:cNvSpPr>
              <a:spLocks noEditPoints="1"/>
            </p:cNvSpPr>
            <p:nvPr/>
          </p:nvSpPr>
          <p:spPr bwMode="auto">
            <a:xfrm>
              <a:off x="3260" y="1320"/>
              <a:ext cx="189" cy="201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" name="Freeform 747"/>
            <p:cNvSpPr>
              <a:spLocks noEditPoints="1"/>
            </p:cNvSpPr>
            <p:nvPr/>
          </p:nvSpPr>
          <p:spPr bwMode="auto">
            <a:xfrm>
              <a:off x="5024" y="3007"/>
              <a:ext cx="296" cy="284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6" name="Freeform 748"/>
            <p:cNvSpPr>
              <a:spLocks noEditPoints="1"/>
            </p:cNvSpPr>
            <p:nvPr/>
          </p:nvSpPr>
          <p:spPr bwMode="auto">
            <a:xfrm>
              <a:off x="4986" y="2969"/>
              <a:ext cx="372" cy="360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" name="Freeform 749"/>
            <p:cNvSpPr>
              <a:spLocks/>
            </p:cNvSpPr>
            <p:nvPr/>
          </p:nvSpPr>
          <p:spPr bwMode="auto">
            <a:xfrm>
              <a:off x="5159" y="3031"/>
              <a:ext cx="16" cy="31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" name="Freeform 750"/>
            <p:cNvSpPr>
              <a:spLocks/>
            </p:cNvSpPr>
            <p:nvPr/>
          </p:nvSpPr>
          <p:spPr bwMode="auto">
            <a:xfrm>
              <a:off x="5159" y="3230"/>
              <a:ext cx="16" cy="40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" name="Freeform 751"/>
            <p:cNvSpPr>
              <a:spLocks/>
            </p:cNvSpPr>
            <p:nvPr/>
          </p:nvSpPr>
          <p:spPr bwMode="auto">
            <a:xfrm>
              <a:off x="5047" y="3142"/>
              <a:ext cx="43" cy="17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0" name="Freeform 752"/>
            <p:cNvSpPr>
              <a:spLocks/>
            </p:cNvSpPr>
            <p:nvPr/>
          </p:nvSpPr>
          <p:spPr bwMode="auto">
            <a:xfrm>
              <a:off x="5246" y="3142"/>
              <a:ext cx="41" cy="17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1" name="Freeform 753"/>
            <p:cNvSpPr>
              <a:spLocks/>
            </p:cNvSpPr>
            <p:nvPr/>
          </p:nvSpPr>
          <p:spPr bwMode="auto">
            <a:xfrm>
              <a:off x="5066" y="3197"/>
              <a:ext cx="22" cy="19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2" name="Freeform 754"/>
            <p:cNvSpPr>
              <a:spLocks/>
            </p:cNvSpPr>
            <p:nvPr/>
          </p:nvSpPr>
          <p:spPr bwMode="auto">
            <a:xfrm>
              <a:off x="5111" y="3232"/>
              <a:ext cx="17" cy="19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3" name="Freeform 755"/>
            <p:cNvSpPr>
              <a:spLocks/>
            </p:cNvSpPr>
            <p:nvPr/>
          </p:nvSpPr>
          <p:spPr bwMode="auto">
            <a:xfrm>
              <a:off x="5211" y="3235"/>
              <a:ext cx="19" cy="14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4" name="Freeform 756"/>
            <p:cNvSpPr>
              <a:spLocks/>
            </p:cNvSpPr>
            <p:nvPr/>
          </p:nvSpPr>
          <p:spPr bwMode="auto">
            <a:xfrm>
              <a:off x="5251" y="3197"/>
              <a:ext cx="21" cy="14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5" name="Freeform 757"/>
            <p:cNvSpPr>
              <a:spLocks/>
            </p:cNvSpPr>
            <p:nvPr/>
          </p:nvSpPr>
          <p:spPr bwMode="auto">
            <a:xfrm>
              <a:off x="5059" y="3093"/>
              <a:ext cx="26" cy="16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6" name="Freeform 758"/>
            <p:cNvSpPr>
              <a:spLocks/>
            </p:cNvSpPr>
            <p:nvPr/>
          </p:nvSpPr>
          <p:spPr bwMode="auto">
            <a:xfrm>
              <a:off x="5211" y="3040"/>
              <a:ext cx="19" cy="22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7" name="Freeform 759"/>
            <p:cNvSpPr>
              <a:spLocks/>
            </p:cNvSpPr>
            <p:nvPr/>
          </p:nvSpPr>
          <p:spPr bwMode="auto">
            <a:xfrm>
              <a:off x="5251" y="3071"/>
              <a:ext cx="19" cy="19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8" name="Freeform 760"/>
            <p:cNvSpPr>
              <a:spLocks noEditPoints="1"/>
            </p:cNvSpPr>
            <p:nvPr/>
          </p:nvSpPr>
          <p:spPr bwMode="auto">
            <a:xfrm>
              <a:off x="5100" y="3057"/>
              <a:ext cx="158" cy="116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9" name="Freeform 761"/>
            <p:cNvSpPr>
              <a:spLocks noEditPoints="1"/>
            </p:cNvSpPr>
            <p:nvPr/>
          </p:nvSpPr>
          <p:spPr bwMode="auto">
            <a:xfrm>
              <a:off x="4716" y="1367"/>
              <a:ext cx="440" cy="450"/>
            </a:xfrm>
            <a:custGeom>
              <a:avLst/>
              <a:gdLst>
                <a:gd name="T0" fmla="*/ 124 w 186"/>
                <a:gd name="T1" fmla="*/ 174 h 190"/>
                <a:gd name="T2" fmla="*/ 90 w 186"/>
                <a:gd name="T3" fmla="*/ 167 h 190"/>
                <a:gd name="T4" fmla="*/ 102 w 186"/>
                <a:gd name="T5" fmla="*/ 167 h 190"/>
                <a:gd name="T6" fmla="*/ 69 w 186"/>
                <a:gd name="T7" fmla="*/ 184 h 190"/>
                <a:gd name="T8" fmla="*/ 105 w 186"/>
                <a:gd name="T9" fmla="*/ 185 h 190"/>
                <a:gd name="T10" fmla="*/ 120 w 186"/>
                <a:gd name="T11" fmla="*/ 172 h 190"/>
                <a:gd name="T12" fmla="*/ 120 w 186"/>
                <a:gd name="T13" fmla="*/ 173 h 190"/>
                <a:gd name="T14" fmla="*/ 46 w 186"/>
                <a:gd name="T15" fmla="*/ 175 h 190"/>
                <a:gd name="T16" fmla="*/ 141 w 186"/>
                <a:gd name="T17" fmla="*/ 156 h 190"/>
                <a:gd name="T18" fmla="*/ 36 w 186"/>
                <a:gd name="T19" fmla="*/ 169 h 190"/>
                <a:gd name="T20" fmla="*/ 118 w 186"/>
                <a:gd name="T21" fmla="*/ 162 h 190"/>
                <a:gd name="T22" fmla="*/ 123 w 186"/>
                <a:gd name="T23" fmla="*/ 154 h 190"/>
                <a:gd name="T24" fmla="*/ 34 w 186"/>
                <a:gd name="T25" fmla="*/ 149 h 190"/>
                <a:gd name="T26" fmla="*/ 151 w 186"/>
                <a:gd name="T27" fmla="*/ 167 h 190"/>
                <a:gd name="T28" fmla="*/ 18 w 186"/>
                <a:gd name="T29" fmla="*/ 149 h 190"/>
                <a:gd name="T30" fmla="*/ 16 w 186"/>
                <a:gd name="T31" fmla="*/ 145 h 190"/>
                <a:gd name="T32" fmla="*/ 161 w 186"/>
                <a:gd name="T33" fmla="*/ 157 h 190"/>
                <a:gd name="T34" fmla="*/ 10 w 186"/>
                <a:gd name="T35" fmla="*/ 134 h 190"/>
                <a:gd name="T36" fmla="*/ 110 w 186"/>
                <a:gd name="T37" fmla="*/ 128 h 190"/>
                <a:gd name="T38" fmla="*/ 170 w 186"/>
                <a:gd name="T39" fmla="*/ 124 h 190"/>
                <a:gd name="T40" fmla="*/ 102 w 186"/>
                <a:gd name="T41" fmla="*/ 121 h 190"/>
                <a:gd name="T42" fmla="*/ 162 w 186"/>
                <a:gd name="T43" fmla="*/ 115 h 190"/>
                <a:gd name="T44" fmla="*/ 156 w 186"/>
                <a:gd name="T45" fmla="*/ 118 h 190"/>
                <a:gd name="T46" fmla="*/ 6 w 186"/>
                <a:gd name="T47" fmla="*/ 117 h 190"/>
                <a:gd name="T48" fmla="*/ 133 w 186"/>
                <a:gd name="T49" fmla="*/ 109 h 190"/>
                <a:gd name="T50" fmla="*/ 177 w 186"/>
                <a:gd name="T51" fmla="*/ 135 h 190"/>
                <a:gd name="T52" fmla="*/ 99 w 186"/>
                <a:gd name="T53" fmla="*/ 107 h 190"/>
                <a:gd name="T54" fmla="*/ 129 w 186"/>
                <a:gd name="T55" fmla="*/ 157 h 190"/>
                <a:gd name="T56" fmla="*/ 106 w 186"/>
                <a:gd name="T57" fmla="*/ 101 h 190"/>
                <a:gd name="T58" fmla="*/ 168 w 186"/>
                <a:gd name="T59" fmla="*/ 128 h 190"/>
                <a:gd name="T60" fmla="*/ 110 w 186"/>
                <a:gd name="T61" fmla="*/ 98 h 190"/>
                <a:gd name="T62" fmla="*/ 97 w 186"/>
                <a:gd name="T63" fmla="*/ 92 h 190"/>
                <a:gd name="T64" fmla="*/ 103 w 186"/>
                <a:gd name="T65" fmla="*/ 88 h 190"/>
                <a:gd name="T66" fmla="*/ 107 w 186"/>
                <a:gd name="T67" fmla="*/ 86 h 190"/>
                <a:gd name="T68" fmla="*/ 123 w 186"/>
                <a:gd name="T69" fmla="*/ 85 h 190"/>
                <a:gd name="T70" fmla="*/ 151 w 186"/>
                <a:gd name="T71" fmla="*/ 107 h 190"/>
                <a:gd name="T72" fmla="*/ 111 w 186"/>
                <a:gd name="T73" fmla="*/ 93 h 190"/>
                <a:gd name="T74" fmla="*/ 123 w 186"/>
                <a:gd name="T75" fmla="*/ 69 h 190"/>
                <a:gd name="T76" fmla="*/ 138 w 186"/>
                <a:gd name="T77" fmla="*/ 60 h 190"/>
                <a:gd name="T78" fmla="*/ 137 w 186"/>
                <a:gd name="T79" fmla="*/ 72 h 190"/>
                <a:gd name="T80" fmla="*/ 168 w 186"/>
                <a:gd name="T81" fmla="*/ 58 h 190"/>
                <a:gd name="T82" fmla="*/ 160 w 186"/>
                <a:gd name="T83" fmla="*/ 62 h 190"/>
                <a:gd name="T84" fmla="*/ 18 w 186"/>
                <a:gd name="T85" fmla="*/ 48 h 190"/>
                <a:gd name="T86" fmla="*/ 95 w 186"/>
                <a:gd name="T87" fmla="*/ 114 h 190"/>
                <a:gd name="T88" fmla="*/ 110 w 186"/>
                <a:gd name="T89" fmla="*/ 162 h 190"/>
                <a:gd name="T90" fmla="*/ 70 w 186"/>
                <a:gd name="T91" fmla="*/ 160 h 190"/>
                <a:gd name="T92" fmla="*/ 117 w 186"/>
                <a:gd name="T93" fmla="*/ 5 h 190"/>
                <a:gd name="T94" fmla="*/ 99 w 186"/>
                <a:gd name="T95" fmla="*/ 78 h 190"/>
                <a:gd name="T96" fmla="*/ 93 w 186"/>
                <a:gd name="T97" fmla="*/ 91 h 190"/>
                <a:gd name="T98" fmla="*/ 94 w 186"/>
                <a:gd name="T99" fmla="*/ 8 h 190"/>
                <a:gd name="T100" fmla="*/ 92 w 186"/>
                <a:gd name="T101" fmla="*/ 6 h 190"/>
                <a:gd name="T102" fmla="*/ 3 w 186"/>
                <a:gd name="T103" fmla="*/ 126 h 190"/>
                <a:gd name="T104" fmla="*/ 16 w 186"/>
                <a:gd name="T105" fmla="*/ 152 h 190"/>
                <a:gd name="T106" fmla="*/ 48 w 186"/>
                <a:gd name="T107" fmla="*/ 181 h 190"/>
                <a:gd name="T108" fmla="*/ 70 w 186"/>
                <a:gd name="T109" fmla="*/ 190 h 190"/>
                <a:gd name="T110" fmla="*/ 89 w 186"/>
                <a:gd name="T111" fmla="*/ 190 h 190"/>
                <a:gd name="T112" fmla="*/ 116 w 186"/>
                <a:gd name="T113" fmla="*/ 184 h 190"/>
                <a:gd name="T114" fmla="*/ 125 w 186"/>
                <a:gd name="T115" fmla="*/ 184 h 190"/>
                <a:gd name="T116" fmla="*/ 147 w 186"/>
                <a:gd name="T117" fmla="*/ 174 h 190"/>
                <a:gd name="T118" fmla="*/ 173 w 186"/>
                <a:gd name="T119" fmla="*/ 139 h 190"/>
                <a:gd name="T120" fmla="*/ 180 w 186"/>
                <a:gd name="T121" fmla="*/ 62 h 190"/>
                <a:gd name="T122" fmla="*/ 179 w 186"/>
                <a:gd name="T123" fmla="*/ 3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0">
                  <a:moveTo>
                    <a:pt x="112" y="184"/>
                  </a:moveTo>
                  <a:cubicBezTo>
                    <a:pt x="112" y="183"/>
                    <a:pt x="112" y="183"/>
                    <a:pt x="112" y="182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4"/>
                    <a:pt x="112" y="184"/>
                    <a:pt x="112" y="184"/>
                  </a:cubicBezTo>
                  <a:moveTo>
                    <a:pt x="124" y="178"/>
                  </a:moveTo>
                  <a:cubicBezTo>
                    <a:pt x="124" y="177"/>
                    <a:pt x="123" y="177"/>
                    <a:pt x="123" y="176"/>
                  </a:cubicBezTo>
                  <a:cubicBezTo>
                    <a:pt x="123" y="175"/>
                    <a:pt x="124" y="175"/>
                    <a:pt x="124" y="174"/>
                  </a:cubicBezTo>
                  <a:cubicBezTo>
                    <a:pt x="124" y="175"/>
                    <a:pt x="124" y="176"/>
                    <a:pt x="124" y="178"/>
                  </a:cubicBezTo>
                  <a:moveTo>
                    <a:pt x="91" y="167"/>
                  </a:move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7"/>
                    <a:pt x="98" y="167"/>
                  </a:cubicBezTo>
                  <a:cubicBezTo>
                    <a:pt x="95" y="173"/>
                    <a:pt x="92" y="180"/>
                    <a:pt x="90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7" y="186"/>
                    <a:pt x="85" y="186"/>
                    <a:pt x="83" y="186"/>
                  </a:cubicBezTo>
                  <a:cubicBezTo>
                    <a:pt x="86" y="179"/>
                    <a:pt x="88" y="173"/>
                    <a:pt x="90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79" y="185"/>
                  </a:moveTo>
                  <a:cubicBezTo>
                    <a:pt x="77" y="185"/>
                    <a:pt x="75" y="185"/>
                    <a:pt x="73" y="184"/>
                  </a:cubicBezTo>
                  <a:cubicBezTo>
                    <a:pt x="75" y="178"/>
                    <a:pt x="77" y="172"/>
                    <a:pt x="80" y="167"/>
                  </a:cubicBezTo>
                  <a:cubicBezTo>
                    <a:pt x="82" y="167"/>
                    <a:pt x="84" y="167"/>
                    <a:pt x="86" y="167"/>
                  </a:cubicBezTo>
                  <a:cubicBezTo>
                    <a:pt x="84" y="173"/>
                    <a:pt x="81" y="179"/>
                    <a:pt x="79" y="185"/>
                  </a:cubicBezTo>
                  <a:moveTo>
                    <a:pt x="94" y="186"/>
                  </a:moveTo>
                  <a:cubicBezTo>
                    <a:pt x="97" y="179"/>
                    <a:pt x="100" y="173"/>
                    <a:pt x="102" y="167"/>
                  </a:cubicBezTo>
                  <a:cubicBezTo>
                    <a:pt x="104" y="166"/>
                    <a:pt x="106" y="166"/>
                    <a:pt x="108" y="166"/>
                  </a:cubicBezTo>
                  <a:cubicBezTo>
                    <a:pt x="106" y="172"/>
                    <a:pt x="103" y="179"/>
                    <a:pt x="101" y="185"/>
                  </a:cubicBezTo>
                  <a:cubicBezTo>
                    <a:pt x="98" y="185"/>
                    <a:pt x="96" y="186"/>
                    <a:pt x="94" y="186"/>
                  </a:cubicBezTo>
                  <a:moveTo>
                    <a:pt x="69" y="184"/>
                  </a:moveTo>
                  <a:cubicBezTo>
                    <a:pt x="67" y="183"/>
                    <a:pt x="65" y="183"/>
                    <a:pt x="62" y="182"/>
                  </a:cubicBezTo>
                  <a:cubicBezTo>
                    <a:pt x="65" y="176"/>
                    <a:pt x="67" y="170"/>
                    <a:pt x="70" y="165"/>
                  </a:cubicBezTo>
                  <a:cubicBezTo>
                    <a:pt x="72" y="165"/>
                    <a:pt x="74" y="166"/>
                    <a:pt x="76" y="166"/>
                  </a:cubicBezTo>
                  <a:cubicBezTo>
                    <a:pt x="73" y="172"/>
                    <a:pt x="71" y="178"/>
                    <a:pt x="69" y="184"/>
                  </a:cubicBezTo>
                  <a:moveTo>
                    <a:pt x="105" y="185"/>
                  </a:moveTo>
                  <a:cubicBezTo>
                    <a:pt x="107" y="178"/>
                    <a:pt x="110" y="172"/>
                    <a:pt x="113" y="165"/>
                  </a:cubicBezTo>
                  <a:cubicBezTo>
                    <a:pt x="113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7"/>
                    <a:pt x="114" y="169"/>
                    <a:pt x="114" y="170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1" y="176"/>
                    <a:pt x="109" y="180"/>
                    <a:pt x="107" y="184"/>
                  </a:cubicBezTo>
                  <a:cubicBezTo>
                    <a:pt x="106" y="185"/>
                    <a:pt x="106" y="185"/>
                    <a:pt x="105" y="185"/>
                  </a:cubicBezTo>
                  <a:moveTo>
                    <a:pt x="59" y="181"/>
                  </a:moveTo>
                  <a:cubicBezTo>
                    <a:pt x="55" y="180"/>
                    <a:pt x="52" y="178"/>
                    <a:pt x="50" y="17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3" y="171"/>
                    <a:pt x="55" y="166"/>
                    <a:pt x="58" y="161"/>
                  </a:cubicBezTo>
                  <a:cubicBezTo>
                    <a:pt x="61" y="162"/>
                    <a:pt x="64" y="163"/>
                    <a:pt x="66" y="164"/>
                  </a:cubicBezTo>
                  <a:cubicBezTo>
                    <a:pt x="63" y="169"/>
                    <a:pt x="61" y="175"/>
                    <a:pt x="59" y="181"/>
                  </a:cubicBezTo>
                  <a:moveTo>
                    <a:pt x="120" y="173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68"/>
                    <a:pt x="122" y="165"/>
                    <a:pt x="123" y="162"/>
                  </a:cubicBezTo>
                  <a:cubicBezTo>
                    <a:pt x="124" y="161"/>
                    <a:pt x="125" y="160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5" y="162"/>
                    <a:pt x="125" y="165"/>
                  </a:cubicBezTo>
                  <a:cubicBezTo>
                    <a:pt x="125" y="165"/>
                    <a:pt x="124" y="165"/>
                    <a:pt x="124" y="166"/>
                  </a:cubicBezTo>
                  <a:cubicBezTo>
                    <a:pt x="123" y="168"/>
                    <a:pt x="122" y="170"/>
                    <a:pt x="120" y="173"/>
                  </a:cubicBezTo>
                  <a:moveTo>
                    <a:pt x="128" y="179"/>
                  </a:moveTo>
                  <a:cubicBezTo>
                    <a:pt x="128" y="177"/>
                    <a:pt x="128" y="174"/>
                    <a:pt x="129" y="171"/>
                  </a:cubicBezTo>
                  <a:cubicBezTo>
                    <a:pt x="129" y="167"/>
                    <a:pt x="129" y="164"/>
                    <a:pt x="129" y="161"/>
                  </a:cubicBezTo>
                  <a:cubicBezTo>
                    <a:pt x="132" y="160"/>
                    <a:pt x="134" y="160"/>
                    <a:pt x="136" y="159"/>
                  </a:cubicBezTo>
                  <a:cubicBezTo>
                    <a:pt x="134" y="165"/>
                    <a:pt x="132" y="172"/>
                    <a:pt x="130" y="17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9" y="179"/>
                    <a:pt x="128" y="179"/>
                    <a:pt x="128" y="179"/>
                  </a:cubicBezTo>
                  <a:moveTo>
                    <a:pt x="46" y="175"/>
                  </a:moveTo>
                  <a:cubicBezTo>
                    <a:pt x="44" y="174"/>
                    <a:pt x="42" y="172"/>
                    <a:pt x="40" y="171"/>
                  </a:cubicBezTo>
                  <a:cubicBezTo>
                    <a:pt x="42" y="166"/>
                    <a:pt x="44" y="161"/>
                    <a:pt x="47" y="157"/>
                  </a:cubicBezTo>
                  <a:cubicBezTo>
                    <a:pt x="50" y="158"/>
                    <a:pt x="52" y="159"/>
                    <a:pt x="54" y="160"/>
                  </a:cubicBezTo>
                  <a:cubicBezTo>
                    <a:pt x="52" y="165"/>
                    <a:pt x="49" y="170"/>
                    <a:pt x="47" y="174"/>
                  </a:cubicBezTo>
                  <a:cubicBezTo>
                    <a:pt x="46" y="175"/>
                    <a:pt x="46" y="175"/>
                    <a:pt x="46" y="175"/>
                  </a:cubicBezTo>
                  <a:moveTo>
                    <a:pt x="134" y="177"/>
                  </a:moveTo>
                  <a:cubicBezTo>
                    <a:pt x="136" y="170"/>
                    <a:pt x="138" y="163"/>
                    <a:pt x="141" y="157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1" y="156"/>
                    <a:pt x="142" y="156"/>
                    <a:pt x="143" y="155"/>
                  </a:cubicBezTo>
                  <a:cubicBezTo>
                    <a:pt x="141" y="162"/>
                    <a:pt x="139" y="169"/>
                    <a:pt x="137" y="175"/>
                  </a:cubicBezTo>
                  <a:cubicBezTo>
                    <a:pt x="136" y="176"/>
                    <a:pt x="135" y="176"/>
                    <a:pt x="134" y="177"/>
                  </a:cubicBezTo>
                  <a:moveTo>
                    <a:pt x="36" y="169"/>
                  </a:moveTo>
                  <a:cubicBezTo>
                    <a:pt x="35" y="167"/>
                    <a:pt x="33" y="166"/>
                    <a:pt x="31" y="164"/>
                  </a:cubicBezTo>
                  <a:cubicBezTo>
                    <a:pt x="33" y="160"/>
                    <a:pt x="35" y="156"/>
                    <a:pt x="38" y="152"/>
                  </a:cubicBezTo>
                  <a:cubicBezTo>
                    <a:pt x="40" y="153"/>
                    <a:pt x="42" y="154"/>
                    <a:pt x="44" y="155"/>
                  </a:cubicBezTo>
                  <a:cubicBezTo>
                    <a:pt x="41" y="159"/>
                    <a:pt x="38" y="164"/>
                    <a:pt x="36" y="169"/>
                  </a:cubicBezTo>
                  <a:moveTo>
                    <a:pt x="142" y="173"/>
                  </a:moveTo>
                  <a:cubicBezTo>
                    <a:pt x="144" y="166"/>
                    <a:pt x="146" y="159"/>
                    <a:pt x="148" y="153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49" y="152"/>
                    <a:pt x="150" y="151"/>
                    <a:pt x="152" y="150"/>
                  </a:cubicBezTo>
                  <a:cubicBezTo>
                    <a:pt x="150" y="157"/>
                    <a:pt x="148" y="164"/>
                    <a:pt x="145" y="171"/>
                  </a:cubicBezTo>
                  <a:cubicBezTo>
                    <a:pt x="144" y="171"/>
                    <a:pt x="143" y="172"/>
                    <a:pt x="142" y="173"/>
                  </a:cubicBezTo>
                  <a:moveTo>
                    <a:pt x="118" y="165"/>
                  </a:moveTo>
                  <a:cubicBezTo>
                    <a:pt x="118" y="164"/>
                    <a:pt x="118" y="163"/>
                    <a:pt x="118" y="162"/>
                  </a:cubicBezTo>
                  <a:cubicBezTo>
                    <a:pt x="118" y="161"/>
                    <a:pt x="117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8" y="156"/>
                    <a:pt x="119" y="153"/>
                    <a:pt x="121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1"/>
                    <a:pt x="123" y="152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6"/>
                    <a:pt x="122" y="157"/>
                  </a:cubicBezTo>
                  <a:cubicBezTo>
                    <a:pt x="122" y="158"/>
                    <a:pt x="121" y="159"/>
                    <a:pt x="120" y="160"/>
                  </a:cubicBezTo>
                  <a:cubicBezTo>
                    <a:pt x="119" y="162"/>
                    <a:pt x="118" y="163"/>
                    <a:pt x="118" y="165"/>
                  </a:cubicBezTo>
                  <a:moveTo>
                    <a:pt x="28" y="161"/>
                  </a:moveTo>
                  <a:cubicBezTo>
                    <a:pt x="28" y="161"/>
                    <a:pt x="27" y="161"/>
                    <a:pt x="27" y="160"/>
                  </a:cubicBezTo>
                  <a:cubicBezTo>
                    <a:pt x="26" y="159"/>
                    <a:pt x="26" y="159"/>
                    <a:pt x="25" y="158"/>
                  </a:cubicBezTo>
                  <a:cubicBezTo>
                    <a:pt x="27" y="154"/>
                    <a:pt x="28" y="150"/>
                    <a:pt x="30" y="146"/>
                  </a:cubicBezTo>
                  <a:cubicBezTo>
                    <a:pt x="31" y="147"/>
                    <a:pt x="33" y="148"/>
                    <a:pt x="34" y="149"/>
                  </a:cubicBezTo>
                  <a:cubicBezTo>
                    <a:pt x="32" y="153"/>
                    <a:pt x="30" y="157"/>
                    <a:pt x="28" y="161"/>
                  </a:cubicBezTo>
                  <a:moveTo>
                    <a:pt x="151" y="167"/>
                  </a:moveTo>
                  <a:cubicBezTo>
                    <a:pt x="153" y="160"/>
                    <a:pt x="155" y="154"/>
                    <a:pt x="156" y="147"/>
                  </a:cubicBezTo>
                  <a:cubicBezTo>
                    <a:pt x="157" y="147"/>
                    <a:pt x="157" y="147"/>
                    <a:pt x="157" y="147"/>
                  </a:cubicBezTo>
                  <a:cubicBezTo>
                    <a:pt x="158" y="146"/>
                    <a:pt x="159" y="145"/>
                    <a:pt x="160" y="144"/>
                  </a:cubicBezTo>
                  <a:cubicBezTo>
                    <a:pt x="159" y="150"/>
                    <a:pt x="157" y="157"/>
                    <a:pt x="154" y="163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3" y="165"/>
                    <a:pt x="152" y="166"/>
                    <a:pt x="151" y="167"/>
                  </a:cubicBezTo>
                  <a:moveTo>
                    <a:pt x="114" y="155"/>
                  </a:moveTo>
                  <a:cubicBezTo>
                    <a:pt x="114" y="153"/>
                    <a:pt x="113" y="152"/>
                    <a:pt x="112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4" y="147"/>
                    <a:pt x="115" y="144"/>
                    <a:pt x="117" y="142"/>
                  </a:cubicBezTo>
                  <a:cubicBezTo>
                    <a:pt x="118" y="143"/>
                    <a:pt x="118" y="144"/>
                    <a:pt x="119" y="146"/>
                  </a:cubicBezTo>
                  <a:cubicBezTo>
                    <a:pt x="117" y="149"/>
                    <a:pt x="116" y="152"/>
                    <a:pt x="114" y="155"/>
                  </a:cubicBezTo>
                  <a:moveTo>
                    <a:pt x="22" y="154"/>
                  </a:moveTo>
                  <a:cubicBezTo>
                    <a:pt x="21" y="153"/>
                    <a:pt x="20" y="151"/>
                    <a:pt x="18" y="149"/>
                  </a:cubicBezTo>
                  <a:cubicBezTo>
                    <a:pt x="20" y="146"/>
                    <a:pt x="21" y="144"/>
                    <a:pt x="23" y="141"/>
                  </a:cubicBezTo>
                  <a:cubicBezTo>
                    <a:pt x="24" y="142"/>
                    <a:pt x="25" y="143"/>
                    <a:pt x="27" y="144"/>
                  </a:cubicBezTo>
                  <a:cubicBezTo>
                    <a:pt x="25" y="148"/>
                    <a:pt x="24" y="151"/>
                    <a:pt x="22" y="154"/>
                  </a:cubicBezTo>
                  <a:moveTo>
                    <a:pt x="16" y="145"/>
                  </a:moveTo>
                  <a:cubicBezTo>
                    <a:pt x="15" y="145"/>
                    <a:pt x="15" y="144"/>
                    <a:pt x="14" y="143"/>
                  </a:cubicBezTo>
                  <a:cubicBezTo>
                    <a:pt x="16" y="140"/>
                    <a:pt x="17" y="138"/>
                    <a:pt x="18" y="136"/>
                  </a:cubicBezTo>
                  <a:cubicBezTo>
                    <a:pt x="19" y="136"/>
                    <a:pt x="19" y="137"/>
                    <a:pt x="20" y="138"/>
                  </a:cubicBezTo>
                  <a:cubicBezTo>
                    <a:pt x="18" y="140"/>
                    <a:pt x="17" y="143"/>
                    <a:pt x="16" y="145"/>
                  </a:cubicBezTo>
                  <a:moveTo>
                    <a:pt x="161" y="157"/>
                  </a:moveTo>
                  <a:cubicBezTo>
                    <a:pt x="163" y="151"/>
                    <a:pt x="164" y="145"/>
                    <a:pt x="165" y="139"/>
                  </a:cubicBezTo>
                  <a:cubicBezTo>
                    <a:pt x="167" y="138"/>
                    <a:pt x="168" y="136"/>
                    <a:pt x="169" y="135"/>
                  </a:cubicBezTo>
                  <a:cubicBezTo>
                    <a:pt x="169" y="137"/>
                    <a:pt x="169" y="138"/>
                    <a:pt x="168" y="140"/>
                  </a:cubicBezTo>
                  <a:cubicBezTo>
                    <a:pt x="168" y="142"/>
                    <a:pt x="168" y="144"/>
                    <a:pt x="168" y="145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6" y="150"/>
                    <a:pt x="164" y="153"/>
                    <a:pt x="161" y="157"/>
                  </a:cubicBezTo>
                  <a:moveTo>
                    <a:pt x="111" y="145"/>
                  </a:moveTo>
                  <a:cubicBezTo>
                    <a:pt x="110" y="143"/>
                    <a:pt x="109" y="142"/>
                    <a:pt x="109" y="140"/>
                  </a:cubicBezTo>
                  <a:cubicBezTo>
                    <a:pt x="110" y="137"/>
                    <a:pt x="111" y="135"/>
                    <a:pt x="112" y="132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34"/>
                    <a:pt x="114" y="136"/>
                    <a:pt x="115" y="138"/>
                  </a:cubicBezTo>
                  <a:cubicBezTo>
                    <a:pt x="113" y="140"/>
                    <a:pt x="112" y="142"/>
                    <a:pt x="111" y="145"/>
                  </a:cubicBezTo>
                  <a:moveTo>
                    <a:pt x="12" y="139"/>
                  </a:moveTo>
                  <a:cubicBezTo>
                    <a:pt x="11" y="137"/>
                    <a:pt x="11" y="135"/>
                    <a:pt x="10" y="134"/>
                  </a:cubicBezTo>
                  <a:cubicBezTo>
                    <a:pt x="11" y="132"/>
                    <a:pt x="12" y="131"/>
                    <a:pt x="13" y="129"/>
                  </a:cubicBezTo>
                  <a:cubicBezTo>
                    <a:pt x="14" y="130"/>
                    <a:pt x="15" y="131"/>
                    <a:pt x="15" y="132"/>
                  </a:cubicBezTo>
                  <a:cubicBezTo>
                    <a:pt x="14" y="134"/>
                    <a:pt x="13" y="136"/>
                    <a:pt x="12" y="139"/>
                  </a:cubicBezTo>
                  <a:moveTo>
                    <a:pt x="107" y="134"/>
                  </a:moveTo>
                  <a:cubicBezTo>
                    <a:pt x="106" y="133"/>
                    <a:pt x="106" y="131"/>
                    <a:pt x="105" y="130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6" y="128"/>
                    <a:pt x="107" y="126"/>
                    <a:pt x="108" y="124"/>
                  </a:cubicBezTo>
                  <a:cubicBezTo>
                    <a:pt x="108" y="126"/>
                    <a:pt x="109" y="127"/>
                    <a:pt x="110" y="128"/>
                  </a:cubicBezTo>
                  <a:cubicBezTo>
                    <a:pt x="109" y="130"/>
                    <a:pt x="108" y="132"/>
                    <a:pt x="107" y="134"/>
                  </a:cubicBezTo>
                  <a:moveTo>
                    <a:pt x="8" y="129"/>
                  </a:moveTo>
                  <a:cubicBezTo>
                    <a:pt x="8" y="127"/>
                    <a:pt x="7" y="125"/>
                    <a:pt x="7" y="123"/>
                  </a:cubicBezTo>
                  <a:cubicBezTo>
                    <a:pt x="7" y="122"/>
                    <a:pt x="8" y="121"/>
                    <a:pt x="8" y="120"/>
                  </a:cubicBezTo>
                  <a:cubicBezTo>
                    <a:pt x="9" y="122"/>
                    <a:pt x="10" y="123"/>
                    <a:pt x="11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0" y="126"/>
                    <a:pt x="9" y="128"/>
                    <a:pt x="8" y="129"/>
                  </a:cubicBezTo>
                  <a:moveTo>
                    <a:pt x="170" y="124"/>
                  </a:moveTo>
                  <a:cubicBezTo>
                    <a:pt x="169" y="124"/>
                    <a:pt x="169" y="124"/>
                    <a:pt x="168" y="123"/>
                  </a:cubicBezTo>
                  <a:cubicBezTo>
                    <a:pt x="169" y="121"/>
                    <a:pt x="170" y="120"/>
                    <a:pt x="171" y="118"/>
                  </a:cubicBezTo>
                  <a:cubicBezTo>
                    <a:pt x="172" y="119"/>
                    <a:pt x="173" y="119"/>
                    <a:pt x="174" y="119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2" y="122"/>
                    <a:pt x="171" y="123"/>
                    <a:pt x="170" y="124"/>
                  </a:cubicBezTo>
                  <a:moveTo>
                    <a:pt x="103" y="125"/>
                  </a:moveTo>
                  <a:cubicBezTo>
                    <a:pt x="103" y="123"/>
                    <a:pt x="103" y="122"/>
                    <a:pt x="10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0"/>
                    <a:pt x="104" y="119"/>
                    <a:pt x="104" y="118"/>
                  </a:cubicBezTo>
                  <a:cubicBezTo>
                    <a:pt x="105" y="119"/>
                    <a:pt x="105" y="119"/>
                    <a:pt x="106" y="120"/>
                  </a:cubicBezTo>
                  <a:cubicBezTo>
                    <a:pt x="105" y="122"/>
                    <a:pt x="104" y="123"/>
                    <a:pt x="103" y="125"/>
                  </a:cubicBezTo>
                  <a:moveTo>
                    <a:pt x="164" y="122"/>
                  </a:moveTo>
                  <a:cubicBezTo>
                    <a:pt x="163" y="121"/>
                    <a:pt x="161" y="121"/>
                    <a:pt x="159" y="120"/>
                  </a:cubicBezTo>
                  <a:cubicBezTo>
                    <a:pt x="160" y="118"/>
                    <a:pt x="161" y="117"/>
                    <a:pt x="162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4" y="116"/>
                    <a:pt x="166" y="116"/>
                    <a:pt x="167" y="117"/>
                  </a:cubicBezTo>
                  <a:cubicBezTo>
                    <a:pt x="166" y="118"/>
                    <a:pt x="165" y="120"/>
                    <a:pt x="164" y="122"/>
                  </a:cubicBezTo>
                  <a:moveTo>
                    <a:pt x="101" y="116"/>
                  </a:moveTo>
                  <a:cubicBezTo>
                    <a:pt x="100" y="115"/>
                    <a:pt x="100" y="115"/>
                    <a:pt x="100" y="114"/>
                  </a:cubicBezTo>
                  <a:cubicBezTo>
                    <a:pt x="100" y="113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1" y="114"/>
                    <a:pt x="101" y="115"/>
                    <a:pt x="101" y="116"/>
                  </a:cubicBezTo>
                  <a:moveTo>
                    <a:pt x="156" y="118"/>
                  </a:moveTo>
                  <a:cubicBezTo>
                    <a:pt x="154" y="117"/>
                    <a:pt x="151" y="116"/>
                    <a:pt x="149" y="115"/>
                  </a:cubicBezTo>
                  <a:cubicBezTo>
                    <a:pt x="150" y="114"/>
                    <a:pt x="150" y="113"/>
                    <a:pt x="151" y="111"/>
                  </a:cubicBezTo>
                  <a:cubicBezTo>
                    <a:pt x="154" y="112"/>
                    <a:pt x="156" y="113"/>
                    <a:pt x="158" y="114"/>
                  </a:cubicBezTo>
                  <a:cubicBezTo>
                    <a:pt x="157" y="115"/>
                    <a:pt x="156" y="117"/>
                    <a:pt x="156" y="118"/>
                  </a:cubicBezTo>
                  <a:moveTo>
                    <a:pt x="6" y="117"/>
                  </a:moveTo>
                  <a:cubicBezTo>
                    <a:pt x="5" y="115"/>
                    <a:pt x="5" y="112"/>
                    <a:pt x="5" y="110"/>
                  </a:cubicBezTo>
                  <a:cubicBezTo>
                    <a:pt x="5" y="112"/>
                    <a:pt x="6" y="114"/>
                    <a:pt x="6" y="115"/>
                  </a:cubicBezTo>
                  <a:cubicBezTo>
                    <a:pt x="6" y="116"/>
                    <a:pt x="6" y="117"/>
                    <a:pt x="6" y="117"/>
                  </a:cubicBezTo>
                  <a:moveTo>
                    <a:pt x="145" y="114"/>
                  </a:moveTo>
                  <a:cubicBezTo>
                    <a:pt x="144" y="113"/>
                    <a:pt x="144" y="113"/>
                    <a:pt x="143" y="113"/>
                  </a:cubicBezTo>
                  <a:cubicBezTo>
                    <a:pt x="143" y="112"/>
                    <a:pt x="144" y="110"/>
                    <a:pt x="144" y="109"/>
                  </a:cubicBezTo>
                  <a:cubicBezTo>
                    <a:pt x="145" y="109"/>
                    <a:pt x="146" y="110"/>
                    <a:pt x="147" y="110"/>
                  </a:cubicBezTo>
                  <a:cubicBezTo>
                    <a:pt x="147" y="111"/>
                    <a:pt x="146" y="113"/>
                    <a:pt x="145" y="114"/>
                  </a:cubicBezTo>
                  <a:moveTo>
                    <a:pt x="139" y="111"/>
                  </a:moveTo>
                  <a:cubicBezTo>
                    <a:pt x="137" y="110"/>
                    <a:pt x="135" y="110"/>
                    <a:pt x="133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3" y="108"/>
                    <a:pt x="134" y="107"/>
                    <a:pt x="134" y="106"/>
                  </a:cubicBezTo>
                  <a:cubicBezTo>
                    <a:pt x="136" y="106"/>
                    <a:pt x="139" y="107"/>
                    <a:pt x="141" y="108"/>
                  </a:cubicBezTo>
                  <a:cubicBezTo>
                    <a:pt x="140" y="109"/>
                    <a:pt x="140" y="110"/>
                    <a:pt x="139" y="111"/>
                  </a:cubicBezTo>
                  <a:moveTo>
                    <a:pt x="177" y="135"/>
                  </a:moveTo>
                  <a:cubicBezTo>
                    <a:pt x="177" y="130"/>
                    <a:pt x="178" y="125"/>
                    <a:pt x="178" y="119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80" y="114"/>
                    <a:pt x="181" y="109"/>
                    <a:pt x="182" y="103"/>
                  </a:cubicBezTo>
                  <a:cubicBezTo>
                    <a:pt x="182" y="114"/>
                    <a:pt x="181" y="125"/>
                    <a:pt x="177" y="135"/>
                  </a:cubicBezTo>
                  <a:moveTo>
                    <a:pt x="129" y="107"/>
                  </a:moveTo>
                  <a:cubicBezTo>
                    <a:pt x="128" y="106"/>
                    <a:pt x="126" y="106"/>
                    <a:pt x="125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8" y="103"/>
                    <a:pt x="129" y="104"/>
                    <a:pt x="131" y="104"/>
                  </a:cubicBezTo>
                  <a:cubicBezTo>
                    <a:pt x="130" y="105"/>
                    <a:pt x="130" y="106"/>
                    <a:pt x="129" y="107"/>
                  </a:cubicBezTo>
                  <a:moveTo>
                    <a:pt x="98" y="109"/>
                  </a:moveTo>
                  <a:cubicBezTo>
                    <a:pt x="97" y="106"/>
                    <a:pt x="97" y="104"/>
                    <a:pt x="96" y="102"/>
                  </a:cubicBezTo>
                  <a:cubicBezTo>
                    <a:pt x="97" y="104"/>
                    <a:pt x="98" y="106"/>
                    <a:pt x="99" y="107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98" y="108"/>
                    <a:pt x="98" y="108"/>
                    <a:pt x="98" y="109"/>
                  </a:cubicBezTo>
                  <a:moveTo>
                    <a:pt x="121" y="104"/>
                  </a:moveTo>
                  <a:cubicBezTo>
                    <a:pt x="120" y="103"/>
                    <a:pt x="118" y="102"/>
                    <a:pt x="117" y="102"/>
                  </a:cubicBezTo>
                  <a:cubicBezTo>
                    <a:pt x="117" y="101"/>
                    <a:pt x="117" y="100"/>
                    <a:pt x="117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2" y="102"/>
                    <a:pt x="122" y="103"/>
                    <a:pt x="121" y="104"/>
                  </a:cubicBezTo>
                  <a:moveTo>
                    <a:pt x="129" y="157"/>
                  </a:moveTo>
                  <a:cubicBezTo>
                    <a:pt x="129" y="156"/>
                    <a:pt x="129" y="156"/>
                    <a:pt x="129" y="156"/>
                  </a:cubicBezTo>
                  <a:cubicBezTo>
                    <a:pt x="128" y="154"/>
                    <a:pt x="126" y="150"/>
                    <a:pt x="124" y="146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18" y="135"/>
                    <a:pt x="111" y="123"/>
                    <a:pt x="105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3" y="106"/>
                    <a:pt x="100" y="102"/>
                    <a:pt x="98" y="98"/>
                  </a:cubicBezTo>
                  <a:cubicBezTo>
                    <a:pt x="101" y="99"/>
                    <a:pt x="103" y="100"/>
                    <a:pt x="106" y="101"/>
                  </a:cubicBezTo>
                  <a:cubicBezTo>
                    <a:pt x="115" y="105"/>
                    <a:pt x="127" y="110"/>
                    <a:pt x="138" y="115"/>
                  </a:cubicBezTo>
                  <a:cubicBezTo>
                    <a:pt x="138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9" y="120"/>
                    <a:pt x="158" y="123"/>
                    <a:pt x="164" y="126"/>
                  </a:cubicBezTo>
                  <a:cubicBezTo>
                    <a:pt x="164" y="126"/>
                    <a:pt x="164" y="126"/>
                    <a:pt x="165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6" y="127"/>
                    <a:pt x="167" y="127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9"/>
                    <a:pt x="168" y="130"/>
                    <a:pt x="168" y="130"/>
                  </a:cubicBezTo>
                  <a:cubicBezTo>
                    <a:pt x="167" y="132"/>
                    <a:pt x="165" y="134"/>
                    <a:pt x="163" y="136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55" y="144"/>
                    <a:pt x="144" y="152"/>
                    <a:pt x="129" y="157"/>
                  </a:cubicBezTo>
                  <a:moveTo>
                    <a:pt x="113" y="100"/>
                  </a:moveTo>
                  <a:cubicBezTo>
                    <a:pt x="112" y="100"/>
                    <a:pt x="111" y="99"/>
                    <a:pt x="110" y="99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2" y="98"/>
                    <a:pt x="113" y="98"/>
                    <a:pt x="114" y="98"/>
                  </a:cubicBezTo>
                  <a:cubicBezTo>
                    <a:pt x="113" y="99"/>
                    <a:pt x="113" y="100"/>
                    <a:pt x="113" y="100"/>
                  </a:cubicBezTo>
                  <a:moveTo>
                    <a:pt x="106" y="97"/>
                  </a:moveTo>
                  <a:cubicBezTo>
                    <a:pt x="103" y="96"/>
                    <a:pt x="100" y="94"/>
                    <a:pt x="97" y="93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2" y="94"/>
                    <a:pt x="107" y="96"/>
                  </a:cubicBezTo>
                  <a:cubicBezTo>
                    <a:pt x="106" y="96"/>
                    <a:pt x="106" y="97"/>
                    <a:pt x="106" y="97"/>
                  </a:cubicBezTo>
                  <a:moveTo>
                    <a:pt x="98" y="89"/>
                  </a:moveTo>
                  <a:cubicBezTo>
                    <a:pt x="98" y="87"/>
                    <a:pt x="98" y="85"/>
                    <a:pt x="98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0" y="82"/>
                    <a:pt x="102" y="81"/>
                    <a:pt x="106" y="79"/>
                  </a:cubicBezTo>
                  <a:cubicBezTo>
                    <a:pt x="104" y="82"/>
                    <a:pt x="103" y="85"/>
                    <a:pt x="103" y="88"/>
                  </a:cubicBezTo>
                  <a:cubicBezTo>
                    <a:pt x="101" y="88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moveTo>
                    <a:pt x="107" y="86"/>
                  </a:moveTo>
                  <a:cubicBezTo>
                    <a:pt x="108" y="83"/>
                    <a:pt x="109" y="80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3" y="74"/>
                    <a:pt x="116" y="73"/>
                    <a:pt x="118" y="71"/>
                  </a:cubicBezTo>
                  <a:cubicBezTo>
                    <a:pt x="117" y="75"/>
                    <a:pt x="115" y="79"/>
                    <a:pt x="114" y="83"/>
                  </a:cubicBezTo>
                  <a:cubicBezTo>
                    <a:pt x="113" y="84"/>
                    <a:pt x="112" y="84"/>
                    <a:pt x="111" y="8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6"/>
                    <a:pt x="108" y="86"/>
                    <a:pt x="107" y="86"/>
                  </a:cubicBezTo>
                  <a:moveTo>
                    <a:pt x="123" y="85"/>
                  </a:moveTo>
                  <a:cubicBezTo>
                    <a:pt x="124" y="85"/>
                    <a:pt x="124" y="85"/>
                    <a:pt x="124" y="84"/>
                  </a:cubicBezTo>
                  <a:cubicBezTo>
                    <a:pt x="129" y="83"/>
                    <a:pt x="134" y="81"/>
                    <a:pt x="140" y="79"/>
                  </a:cubicBezTo>
                  <a:cubicBezTo>
                    <a:pt x="153" y="73"/>
                    <a:pt x="167" y="68"/>
                    <a:pt x="178" y="66"/>
                  </a:cubicBezTo>
                  <a:cubicBezTo>
                    <a:pt x="179" y="72"/>
                    <a:pt x="180" y="79"/>
                    <a:pt x="180" y="86"/>
                  </a:cubicBezTo>
                  <a:cubicBezTo>
                    <a:pt x="180" y="96"/>
                    <a:pt x="178" y="106"/>
                    <a:pt x="176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69" y="113"/>
                    <a:pt x="161" y="110"/>
                    <a:pt x="151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45" y="105"/>
                    <a:pt x="139" y="103"/>
                    <a:pt x="134" y="101"/>
                  </a:cubicBezTo>
                  <a:cubicBezTo>
                    <a:pt x="128" y="99"/>
                    <a:pt x="123" y="97"/>
                    <a:pt x="118" y="96"/>
                  </a:cubicBezTo>
                  <a:cubicBezTo>
                    <a:pt x="118" y="95"/>
                    <a:pt x="117" y="95"/>
                    <a:pt x="117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16" y="95"/>
                    <a:pt x="115" y="95"/>
                  </a:cubicBezTo>
                  <a:cubicBezTo>
                    <a:pt x="114" y="94"/>
                    <a:pt x="113" y="94"/>
                    <a:pt x="112" y="9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2"/>
                    <a:pt x="110" y="92"/>
                    <a:pt x="110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6" y="92"/>
                    <a:pt x="105" y="91"/>
                  </a:cubicBezTo>
                  <a:cubicBezTo>
                    <a:pt x="110" y="90"/>
                    <a:pt x="116" y="88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moveTo>
                    <a:pt x="119" y="81"/>
                  </a:moveTo>
                  <a:cubicBezTo>
                    <a:pt x="120" y="77"/>
                    <a:pt x="122" y="73"/>
                    <a:pt x="123" y="69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5" y="67"/>
                    <a:pt x="126" y="66"/>
                    <a:pt x="128" y="65"/>
                  </a:cubicBezTo>
                  <a:cubicBezTo>
                    <a:pt x="126" y="70"/>
                    <a:pt x="124" y="75"/>
                    <a:pt x="122" y="79"/>
                  </a:cubicBezTo>
                  <a:cubicBezTo>
                    <a:pt x="121" y="80"/>
                    <a:pt x="120" y="80"/>
                    <a:pt x="119" y="81"/>
                  </a:cubicBezTo>
                  <a:moveTo>
                    <a:pt x="127" y="77"/>
                  </a:moveTo>
                  <a:cubicBezTo>
                    <a:pt x="129" y="73"/>
                    <a:pt x="131" y="69"/>
                    <a:pt x="133" y="65"/>
                  </a:cubicBezTo>
                  <a:cubicBezTo>
                    <a:pt x="133" y="64"/>
                    <a:pt x="133" y="63"/>
                    <a:pt x="132" y="63"/>
                  </a:cubicBezTo>
                  <a:cubicBezTo>
                    <a:pt x="134" y="62"/>
                    <a:pt x="136" y="61"/>
                    <a:pt x="138" y="60"/>
                  </a:cubicBezTo>
                  <a:cubicBezTo>
                    <a:pt x="136" y="65"/>
                    <a:pt x="134" y="70"/>
                    <a:pt x="132" y="75"/>
                  </a:cubicBezTo>
                  <a:cubicBezTo>
                    <a:pt x="130" y="76"/>
                    <a:pt x="129" y="76"/>
                    <a:pt x="127" y="77"/>
                  </a:cubicBezTo>
                  <a:moveTo>
                    <a:pt x="137" y="72"/>
                  </a:moveTo>
                  <a:cubicBezTo>
                    <a:pt x="139" y="67"/>
                    <a:pt x="141" y="62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5"/>
                    <a:pt x="148" y="54"/>
                    <a:pt x="150" y="53"/>
                  </a:cubicBezTo>
                  <a:cubicBezTo>
                    <a:pt x="149" y="58"/>
                    <a:pt x="147" y="63"/>
                    <a:pt x="146" y="68"/>
                  </a:cubicBezTo>
                  <a:cubicBezTo>
                    <a:pt x="143" y="70"/>
                    <a:pt x="140" y="71"/>
                    <a:pt x="137" y="72"/>
                  </a:cubicBezTo>
                  <a:moveTo>
                    <a:pt x="151" y="66"/>
                  </a:moveTo>
                  <a:cubicBezTo>
                    <a:pt x="152" y="61"/>
                    <a:pt x="154" y="55"/>
                    <a:pt x="155" y="50"/>
                  </a:cubicBezTo>
                  <a:cubicBezTo>
                    <a:pt x="157" y="49"/>
                    <a:pt x="159" y="48"/>
                    <a:pt x="161" y="47"/>
                  </a:cubicBezTo>
                  <a:cubicBezTo>
                    <a:pt x="159" y="52"/>
                    <a:pt x="157" y="57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5"/>
                    <a:pt x="152" y="65"/>
                    <a:pt x="151" y="66"/>
                  </a:cubicBezTo>
                  <a:moveTo>
                    <a:pt x="168" y="58"/>
                  </a:moveTo>
                  <a:cubicBezTo>
                    <a:pt x="170" y="53"/>
                    <a:pt x="172" y="48"/>
                    <a:pt x="174" y="43"/>
                  </a:cubicBezTo>
                  <a:cubicBezTo>
                    <a:pt x="172" y="47"/>
                    <a:pt x="171" y="52"/>
                    <a:pt x="171" y="57"/>
                  </a:cubicBezTo>
                  <a:cubicBezTo>
                    <a:pt x="170" y="57"/>
                    <a:pt x="169" y="57"/>
                    <a:pt x="168" y="58"/>
                  </a:cubicBezTo>
                  <a:moveTo>
                    <a:pt x="160" y="62"/>
                  </a:moveTo>
                  <a:cubicBezTo>
                    <a:pt x="162" y="56"/>
                    <a:pt x="164" y="50"/>
                    <a:pt x="166" y="44"/>
                  </a:cubicBezTo>
                  <a:cubicBezTo>
                    <a:pt x="167" y="44"/>
                    <a:pt x="168" y="43"/>
                    <a:pt x="169" y="43"/>
                  </a:cubicBezTo>
                  <a:cubicBezTo>
                    <a:pt x="168" y="49"/>
                    <a:pt x="166" y="54"/>
                    <a:pt x="163" y="60"/>
                  </a:cubicBezTo>
                  <a:cubicBezTo>
                    <a:pt x="162" y="61"/>
                    <a:pt x="161" y="61"/>
                    <a:pt x="160" y="62"/>
                  </a:cubicBezTo>
                  <a:moveTo>
                    <a:pt x="46" y="152"/>
                  </a:moveTo>
                  <a:cubicBezTo>
                    <a:pt x="41" y="149"/>
                    <a:pt x="35" y="145"/>
                    <a:pt x="29" y="141"/>
                  </a:cubicBezTo>
                  <a:cubicBezTo>
                    <a:pt x="21" y="135"/>
                    <a:pt x="15" y="126"/>
                    <a:pt x="11" y="116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7" y="106"/>
                    <a:pt x="6" y="98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8"/>
                    <a:pt x="6" y="88"/>
                    <a:pt x="6" y="87"/>
                  </a:cubicBezTo>
                  <a:cubicBezTo>
                    <a:pt x="6" y="73"/>
                    <a:pt x="10" y="59"/>
                    <a:pt x="18" y="48"/>
                  </a:cubicBezTo>
                  <a:cubicBezTo>
                    <a:pt x="33" y="26"/>
                    <a:pt x="60" y="13"/>
                    <a:pt x="90" y="11"/>
                  </a:cubicBezTo>
                  <a:cubicBezTo>
                    <a:pt x="89" y="12"/>
                    <a:pt x="89" y="15"/>
                    <a:pt x="89" y="17"/>
                  </a:cubicBezTo>
                  <a:cubicBezTo>
                    <a:pt x="89" y="31"/>
                    <a:pt x="89" y="54"/>
                    <a:pt x="89" y="71"/>
                  </a:cubicBezTo>
                  <a:cubicBezTo>
                    <a:pt x="89" y="81"/>
                    <a:pt x="89" y="88"/>
                    <a:pt x="89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0" y="95"/>
                    <a:pt x="92" y="104"/>
                    <a:pt x="9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15"/>
                    <a:pt x="95" y="117"/>
                    <a:pt x="96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9" y="124"/>
                    <a:pt x="102" y="132"/>
                    <a:pt x="105" y="140"/>
                  </a:cubicBezTo>
                  <a:cubicBezTo>
                    <a:pt x="104" y="140"/>
                    <a:pt x="105" y="141"/>
                    <a:pt x="105" y="141"/>
                  </a:cubicBezTo>
                  <a:cubicBezTo>
                    <a:pt x="108" y="149"/>
                    <a:pt x="110" y="156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1" y="161"/>
                  </a:cubicBezTo>
                  <a:cubicBezTo>
                    <a:pt x="111" y="161"/>
                    <a:pt x="111" y="161"/>
                    <a:pt x="110" y="162"/>
                  </a:cubicBezTo>
                  <a:cubicBezTo>
                    <a:pt x="104" y="163"/>
                    <a:pt x="98" y="163"/>
                    <a:pt x="92" y="163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1" y="163"/>
                    <a:pt x="90" y="163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9" y="162"/>
                    <a:pt x="88" y="163"/>
                    <a:pt x="88" y="163"/>
                  </a:cubicBezTo>
                  <a:cubicBezTo>
                    <a:pt x="82" y="163"/>
                    <a:pt x="77" y="162"/>
                    <a:pt x="71" y="161"/>
                  </a:cubicBezTo>
                  <a:cubicBezTo>
                    <a:pt x="71" y="161"/>
                    <a:pt x="71" y="160"/>
                    <a:pt x="71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69" y="160"/>
                    <a:pt x="69" y="160"/>
                    <a:pt x="68" y="160"/>
                  </a:cubicBezTo>
                  <a:cubicBezTo>
                    <a:pt x="62" y="159"/>
                    <a:pt x="55" y="156"/>
                    <a:pt x="49" y="153"/>
                  </a:cubicBezTo>
                  <a:cubicBezTo>
                    <a:pt x="49" y="153"/>
                    <a:pt x="48" y="153"/>
                    <a:pt x="48" y="152"/>
                  </a:cubicBezTo>
                  <a:cubicBezTo>
                    <a:pt x="48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6" y="152"/>
                  </a:cubicBezTo>
                  <a:moveTo>
                    <a:pt x="99" y="78"/>
                  </a:moveTo>
                  <a:cubicBezTo>
                    <a:pt x="101" y="51"/>
                    <a:pt x="104" y="32"/>
                    <a:pt x="108" y="4"/>
                  </a:cubicBezTo>
                  <a:cubicBezTo>
                    <a:pt x="111" y="4"/>
                    <a:pt x="114" y="4"/>
                    <a:pt x="117" y="5"/>
                  </a:cubicBezTo>
                  <a:cubicBezTo>
                    <a:pt x="138" y="7"/>
                    <a:pt x="158" y="15"/>
                    <a:pt x="170" y="29"/>
                  </a:cubicBezTo>
                  <a:cubicBezTo>
                    <a:pt x="172" y="32"/>
                    <a:pt x="173" y="34"/>
                    <a:pt x="174" y="36"/>
                  </a:cubicBezTo>
                  <a:cubicBezTo>
                    <a:pt x="172" y="37"/>
                    <a:pt x="168" y="39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1"/>
                    <a:pt x="163" y="41"/>
                  </a:cubicBezTo>
                  <a:cubicBezTo>
                    <a:pt x="151" y="47"/>
                    <a:pt x="138" y="55"/>
                    <a:pt x="126" y="62"/>
                  </a:cubicBezTo>
                  <a:cubicBezTo>
                    <a:pt x="117" y="67"/>
                    <a:pt x="110" y="72"/>
                    <a:pt x="105" y="75"/>
                  </a:cubicBezTo>
                  <a:cubicBezTo>
                    <a:pt x="102" y="76"/>
                    <a:pt x="100" y="77"/>
                    <a:pt x="99" y="78"/>
                  </a:cubicBezTo>
                  <a:moveTo>
                    <a:pt x="107" y="0"/>
                  </a:moveTo>
                  <a:cubicBezTo>
                    <a:pt x="106" y="0"/>
                    <a:pt x="106" y="0"/>
                    <a:pt x="105" y="1"/>
                  </a:cubicBezTo>
                  <a:cubicBezTo>
                    <a:pt x="105" y="1"/>
                    <a:pt x="104" y="2"/>
                    <a:pt x="104" y="3"/>
                  </a:cubicBezTo>
                  <a:cubicBezTo>
                    <a:pt x="101" y="32"/>
                    <a:pt x="97" y="50"/>
                    <a:pt x="95" y="79"/>
                  </a:cubicBezTo>
                  <a:cubicBezTo>
                    <a:pt x="95" y="79"/>
                    <a:pt x="94" y="80"/>
                    <a:pt x="94" y="80"/>
                  </a:cubicBezTo>
                  <a:cubicBezTo>
                    <a:pt x="94" y="83"/>
                    <a:pt x="94" y="88"/>
                    <a:pt x="94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88"/>
                    <a:pt x="92" y="81"/>
                    <a:pt x="92" y="71"/>
                  </a:cubicBezTo>
                  <a:cubicBezTo>
                    <a:pt x="92" y="60"/>
                    <a:pt x="93" y="46"/>
                    <a:pt x="93" y="33"/>
                  </a:cubicBezTo>
                  <a:cubicBezTo>
                    <a:pt x="93" y="27"/>
                    <a:pt x="93" y="22"/>
                    <a:pt x="93" y="18"/>
                  </a:cubicBezTo>
                  <a:cubicBezTo>
                    <a:pt x="93" y="13"/>
                    <a:pt x="94" y="10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1" y="9"/>
                    <a:pt x="31" y="22"/>
                    <a:pt x="14" y="46"/>
                  </a:cubicBezTo>
                  <a:cubicBezTo>
                    <a:pt x="6" y="58"/>
                    <a:pt x="2" y="74"/>
                    <a:pt x="2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5"/>
                    <a:pt x="0" y="99"/>
                    <a:pt x="0" y="104"/>
                  </a:cubicBezTo>
                  <a:cubicBezTo>
                    <a:pt x="0" y="111"/>
                    <a:pt x="1" y="117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5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4" y="129"/>
                    <a:pt x="5" y="131"/>
                    <a:pt x="6" y="134"/>
                  </a:cubicBezTo>
                  <a:cubicBezTo>
                    <a:pt x="6" y="134"/>
                    <a:pt x="6" y="135"/>
                    <a:pt x="6" y="135"/>
                  </a:cubicBezTo>
                  <a:cubicBezTo>
                    <a:pt x="8" y="138"/>
                    <a:pt x="9" y="140"/>
                    <a:pt x="10" y="143"/>
                  </a:cubicBezTo>
                  <a:cubicBezTo>
                    <a:pt x="10" y="144"/>
                    <a:pt x="10" y="145"/>
                    <a:pt x="11" y="145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2" y="147"/>
                    <a:pt x="13" y="149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5" y="152"/>
                    <a:pt x="16" y="152"/>
                  </a:cubicBezTo>
                  <a:cubicBezTo>
                    <a:pt x="17" y="154"/>
                    <a:pt x="19" y="156"/>
                    <a:pt x="20" y="158"/>
                  </a:cubicBezTo>
                  <a:cubicBezTo>
                    <a:pt x="20" y="159"/>
                    <a:pt x="21" y="160"/>
                    <a:pt x="21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3" y="161"/>
                    <a:pt x="24" y="162"/>
                    <a:pt x="24" y="163"/>
                  </a:cubicBezTo>
                  <a:cubicBezTo>
                    <a:pt x="29" y="168"/>
                    <a:pt x="36" y="174"/>
                    <a:pt x="46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6" y="181"/>
                    <a:pt x="47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1" y="182"/>
                    <a:pt x="54" y="183"/>
                    <a:pt x="57" y="184"/>
                  </a:cubicBezTo>
                  <a:cubicBezTo>
                    <a:pt x="57" y="185"/>
                    <a:pt x="58" y="186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60" y="186"/>
                    <a:pt x="61" y="186"/>
                    <a:pt x="61" y="186"/>
                  </a:cubicBezTo>
                  <a:cubicBezTo>
                    <a:pt x="63" y="186"/>
                    <a:pt x="65" y="187"/>
                    <a:pt x="68" y="187"/>
                  </a:cubicBezTo>
                  <a:cubicBezTo>
                    <a:pt x="68" y="188"/>
                    <a:pt x="68" y="189"/>
                    <a:pt x="69" y="190"/>
                  </a:cubicBezTo>
                  <a:cubicBezTo>
                    <a:pt x="69" y="190"/>
                    <a:pt x="70" y="190"/>
                    <a:pt x="70" y="190"/>
                  </a:cubicBezTo>
                  <a:cubicBezTo>
                    <a:pt x="71" y="190"/>
                    <a:pt x="71" y="189"/>
                    <a:pt x="72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9"/>
                    <a:pt x="76" y="189"/>
                    <a:pt x="78" y="189"/>
                  </a:cubicBezTo>
                  <a:cubicBezTo>
                    <a:pt x="79" y="189"/>
                    <a:pt x="79" y="190"/>
                    <a:pt x="79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81" y="190"/>
                    <a:pt x="81" y="190"/>
                    <a:pt x="82" y="189"/>
                  </a:cubicBezTo>
                  <a:cubicBezTo>
                    <a:pt x="84" y="190"/>
                    <a:pt x="87" y="190"/>
                    <a:pt x="89" y="190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93" y="190"/>
                    <a:pt x="97" y="189"/>
                    <a:pt x="100" y="189"/>
                  </a:cubicBezTo>
                  <a:cubicBezTo>
                    <a:pt x="100" y="190"/>
                    <a:pt x="101" y="190"/>
                    <a:pt x="102" y="190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03" y="190"/>
                    <a:pt x="103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108" y="188"/>
                    <a:pt x="111" y="188"/>
                    <a:pt x="115" y="187"/>
                  </a:cubicBezTo>
                  <a:cubicBezTo>
                    <a:pt x="116" y="187"/>
                    <a:pt x="117" y="186"/>
                    <a:pt x="117" y="185"/>
                  </a:cubicBezTo>
                  <a:cubicBezTo>
                    <a:pt x="117" y="184"/>
                    <a:pt x="117" y="184"/>
                    <a:pt x="116" y="184"/>
                  </a:cubicBezTo>
                  <a:cubicBezTo>
                    <a:pt x="117" y="181"/>
                    <a:pt x="117" y="178"/>
                    <a:pt x="117" y="175"/>
                  </a:cubicBezTo>
                  <a:cubicBezTo>
                    <a:pt x="118" y="176"/>
                    <a:pt x="118" y="177"/>
                    <a:pt x="119" y="178"/>
                  </a:cubicBezTo>
                  <a:cubicBezTo>
                    <a:pt x="121" y="180"/>
                    <a:pt x="122" y="182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31" y="183"/>
                    <a:pt x="135" y="181"/>
                    <a:pt x="139" y="179"/>
                  </a:cubicBezTo>
                  <a:cubicBezTo>
                    <a:pt x="139" y="179"/>
                    <a:pt x="139" y="179"/>
                    <a:pt x="140" y="178"/>
                  </a:cubicBezTo>
                  <a:cubicBezTo>
                    <a:pt x="142" y="177"/>
                    <a:pt x="144" y="176"/>
                    <a:pt x="147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58" y="166"/>
                    <a:pt x="166" y="159"/>
                    <a:pt x="170" y="149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171" y="148"/>
                    <a:pt x="172" y="147"/>
                  </a:cubicBezTo>
                  <a:cubicBezTo>
                    <a:pt x="172" y="145"/>
                    <a:pt x="172" y="142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3" y="140"/>
                    <a:pt x="173" y="141"/>
                    <a:pt x="174" y="141"/>
                  </a:cubicBezTo>
                  <a:cubicBezTo>
                    <a:pt x="175" y="142"/>
                    <a:pt x="175" y="142"/>
                    <a:pt x="176" y="142"/>
                  </a:cubicBezTo>
                  <a:cubicBezTo>
                    <a:pt x="176" y="142"/>
                    <a:pt x="177" y="142"/>
                    <a:pt x="177" y="142"/>
                  </a:cubicBezTo>
                  <a:cubicBezTo>
                    <a:pt x="178" y="142"/>
                    <a:pt x="178" y="141"/>
                    <a:pt x="179" y="141"/>
                  </a:cubicBezTo>
                  <a:cubicBezTo>
                    <a:pt x="184" y="129"/>
                    <a:pt x="186" y="116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89"/>
                    <a:pt x="184" y="76"/>
                    <a:pt x="182" y="63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80" y="61"/>
                    <a:pt x="180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1" y="63"/>
                    <a:pt x="162" y="66"/>
                    <a:pt x="152" y="70"/>
                  </a:cubicBezTo>
                  <a:cubicBezTo>
                    <a:pt x="160" y="66"/>
                    <a:pt x="167" y="63"/>
                    <a:pt x="173" y="60"/>
                  </a:cubicBezTo>
                  <a:cubicBezTo>
                    <a:pt x="174" y="60"/>
                    <a:pt x="174" y="59"/>
                    <a:pt x="174" y="58"/>
                  </a:cubicBezTo>
                  <a:cubicBezTo>
                    <a:pt x="175" y="52"/>
                    <a:pt x="177" y="46"/>
                    <a:pt x="178" y="39"/>
                  </a:cubicBezTo>
                  <a:cubicBezTo>
                    <a:pt x="179" y="39"/>
                    <a:pt x="180" y="38"/>
                    <a:pt x="179" y="37"/>
                  </a:cubicBezTo>
                  <a:cubicBezTo>
                    <a:pt x="177" y="33"/>
                    <a:pt x="175" y="30"/>
                    <a:pt x="173" y="27"/>
                  </a:cubicBezTo>
                  <a:cubicBezTo>
                    <a:pt x="160" y="11"/>
                    <a:pt x="139" y="3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4730" y="1107"/>
              <a:ext cx="50" cy="64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1" name="Freeform 763"/>
            <p:cNvSpPr>
              <a:spLocks noEditPoints="1"/>
            </p:cNvSpPr>
            <p:nvPr/>
          </p:nvSpPr>
          <p:spPr bwMode="auto">
            <a:xfrm>
              <a:off x="4702" y="1079"/>
              <a:ext cx="104" cy="142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2" name="Freeform 764"/>
            <p:cNvSpPr>
              <a:spLocks noEditPoints="1"/>
            </p:cNvSpPr>
            <p:nvPr/>
          </p:nvSpPr>
          <p:spPr bwMode="auto">
            <a:xfrm>
              <a:off x="4884" y="1244"/>
              <a:ext cx="47" cy="64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3" name="Freeform 765"/>
            <p:cNvSpPr>
              <a:spLocks noEditPoints="1"/>
            </p:cNvSpPr>
            <p:nvPr/>
          </p:nvSpPr>
          <p:spPr bwMode="auto">
            <a:xfrm>
              <a:off x="4856" y="1216"/>
              <a:ext cx="101" cy="139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4" name="Freeform 766"/>
            <p:cNvSpPr>
              <a:spLocks noEditPoints="1"/>
            </p:cNvSpPr>
            <p:nvPr/>
          </p:nvSpPr>
          <p:spPr bwMode="auto">
            <a:xfrm>
              <a:off x="4740" y="1079"/>
              <a:ext cx="177" cy="276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5" name="Freeform 767"/>
            <p:cNvSpPr>
              <a:spLocks noEditPoints="1"/>
            </p:cNvSpPr>
            <p:nvPr/>
          </p:nvSpPr>
          <p:spPr bwMode="auto">
            <a:xfrm>
              <a:off x="5213" y="3119"/>
              <a:ext cx="339" cy="440"/>
            </a:xfrm>
            <a:custGeom>
              <a:avLst/>
              <a:gdLst>
                <a:gd name="T0" fmla="*/ 68 w 143"/>
                <a:gd name="T1" fmla="*/ 164 h 186"/>
                <a:gd name="T2" fmla="*/ 55 w 143"/>
                <a:gd name="T3" fmla="*/ 181 h 186"/>
                <a:gd name="T4" fmla="*/ 66 w 143"/>
                <a:gd name="T5" fmla="*/ 179 h 186"/>
                <a:gd name="T6" fmla="*/ 33 w 143"/>
                <a:gd name="T7" fmla="*/ 182 h 186"/>
                <a:gd name="T8" fmla="*/ 38 w 143"/>
                <a:gd name="T9" fmla="*/ 181 h 186"/>
                <a:gd name="T10" fmla="*/ 70 w 143"/>
                <a:gd name="T11" fmla="*/ 180 h 186"/>
                <a:gd name="T12" fmla="*/ 77 w 143"/>
                <a:gd name="T13" fmla="*/ 178 h 186"/>
                <a:gd name="T14" fmla="*/ 21 w 143"/>
                <a:gd name="T15" fmla="*/ 181 h 186"/>
                <a:gd name="T16" fmla="*/ 47 w 143"/>
                <a:gd name="T17" fmla="*/ 162 h 186"/>
                <a:gd name="T18" fmla="*/ 109 w 143"/>
                <a:gd name="T19" fmla="*/ 160 h 186"/>
                <a:gd name="T20" fmla="*/ 99 w 143"/>
                <a:gd name="T21" fmla="*/ 160 h 186"/>
                <a:gd name="T22" fmla="*/ 88 w 143"/>
                <a:gd name="T23" fmla="*/ 177 h 186"/>
                <a:gd name="T24" fmla="*/ 5 w 143"/>
                <a:gd name="T25" fmla="*/ 179 h 186"/>
                <a:gd name="T26" fmla="*/ 21 w 143"/>
                <a:gd name="T27" fmla="*/ 156 h 186"/>
                <a:gd name="T28" fmla="*/ 10 w 143"/>
                <a:gd name="T29" fmla="*/ 180 h 186"/>
                <a:gd name="T30" fmla="*/ 24 w 143"/>
                <a:gd name="T31" fmla="*/ 139 h 186"/>
                <a:gd name="T32" fmla="*/ 20 w 143"/>
                <a:gd name="T33" fmla="*/ 151 h 186"/>
                <a:gd name="T34" fmla="*/ 16 w 143"/>
                <a:gd name="T35" fmla="*/ 155 h 186"/>
                <a:gd name="T36" fmla="*/ 30 w 143"/>
                <a:gd name="T37" fmla="*/ 133 h 186"/>
                <a:gd name="T38" fmla="*/ 31 w 143"/>
                <a:gd name="T39" fmla="*/ 124 h 186"/>
                <a:gd name="T40" fmla="*/ 35 w 143"/>
                <a:gd name="T41" fmla="*/ 123 h 186"/>
                <a:gd name="T42" fmla="*/ 68 w 143"/>
                <a:gd name="T43" fmla="*/ 113 h 186"/>
                <a:gd name="T44" fmla="*/ 73 w 143"/>
                <a:gd name="T45" fmla="*/ 112 h 186"/>
                <a:gd name="T46" fmla="*/ 35 w 143"/>
                <a:gd name="T47" fmla="*/ 114 h 186"/>
                <a:gd name="T48" fmla="*/ 76 w 143"/>
                <a:gd name="T49" fmla="*/ 104 h 186"/>
                <a:gd name="T50" fmla="*/ 76 w 143"/>
                <a:gd name="T51" fmla="*/ 104 h 186"/>
                <a:gd name="T52" fmla="*/ 92 w 143"/>
                <a:gd name="T53" fmla="*/ 89 h 186"/>
                <a:gd name="T54" fmla="*/ 95 w 143"/>
                <a:gd name="T55" fmla="*/ 74 h 186"/>
                <a:gd name="T56" fmla="*/ 93 w 143"/>
                <a:gd name="T57" fmla="*/ 79 h 186"/>
                <a:gd name="T58" fmla="*/ 106 w 143"/>
                <a:gd name="T59" fmla="*/ 61 h 186"/>
                <a:gd name="T60" fmla="*/ 103 w 143"/>
                <a:gd name="T61" fmla="*/ 53 h 186"/>
                <a:gd name="T62" fmla="*/ 106 w 143"/>
                <a:gd name="T63" fmla="*/ 58 h 186"/>
                <a:gd name="T64" fmla="*/ 110 w 143"/>
                <a:gd name="T65" fmla="*/ 40 h 186"/>
                <a:gd name="T66" fmla="*/ 105 w 143"/>
                <a:gd name="T67" fmla="*/ 33 h 186"/>
                <a:gd name="T68" fmla="*/ 105 w 143"/>
                <a:gd name="T69" fmla="*/ 30 h 186"/>
                <a:gd name="T70" fmla="*/ 105 w 143"/>
                <a:gd name="T71" fmla="*/ 30 h 186"/>
                <a:gd name="T72" fmla="*/ 110 w 143"/>
                <a:gd name="T73" fmla="*/ 21 h 186"/>
                <a:gd name="T74" fmla="*/ 104 w 143"/>
                <a:gd name="T75" fmla="*/ 17 h 186"/>
                <a:gd name="T76" fmla="*/ 110 w 143"/>
                <a:gd name="T77" fmla="*/ 15 h 186"/>
                <a:gd name="T78" fmla="*/ 114 w 143"/>
                <a:gd name="T79" fmla="*/ 29 h 186"/>
                <a:gd name="T80" fmla="*/ 139 w 143"/>
                <a:gd name="T81" fmla="*/ 53 h 186"/>
                <a:gd name="T82" fmla="*/ 112 w 143"/>
                <a:gd name="T83" fmla="*/ 151 h 186"/>
                <a:gd name="T84" fmla="*/ 37 w 143"/>
                <a:gd name="T85" fmla="*/ 127 h 186"/>
                <a:gd name="T86" fmla="*/ 63 w 143"/>
                <a:gd name="T87" fmla="*/ 115 h 186"/>
                <a:gd name="T88" fmla="*/ 66 w 143"/>
                <a:gd name="T89" fmla="*/ 116 h 186"/>
                <a:gd name="T90" fmla="*/ 109 w 143"/>
                <a:gd name="T91" fmla="*/ 0 h 186"/>
                <a:gd name="T92" fmla="*/ 103 w 143"/>
                <a:gd name="T93" fmla="*/ 7 h 186"/>
                <a:gd name="T94" fmla="*/ 99 w 143"/>
                <a:gd name="T95" fmla="*/ 12 h 186"/>
                <a:gd name="T96" fmla="*/ 101 w 143"/>
                <a:gd name="T97" fmla="*/ 25 h 186"/>
                <a:gd name="T98" fmla="*/ 64 w 143"/>
                <a:gd name="T99" fmla="*/ 110 h 186"/>
                <a:gd name="T100" fmla="*/ 45 w 143"/>
                <a:gd name="T101" fmla="*/ 96 h 186"/>
                <a:gd name="T102" fmla="*/ 43 w 143"/>
                <a:gd name="T103" fmla="*/ 97 h 186"/>
                <a:gd name="T104" fmla="*/ 14 w 143"/>
                <a:gd name="T105" fmla="*/ 150 h 186"/>
                <a:gd name="T106" fmla="*/ 3 w 143"/>
                <a:gd name="T107" fmla="*/ 172 h 186"/>
                <a:gd name="T108" fmla="*/ 1 w 143"/>
                <a:gd name="T109" fmla="*/ 178 h 186"/>
                <a:gd name="T110" fmla="*/ 1 w 143"/>
                <a:gd name="T111" fmla="*/ 181 h 186"/>
                <a:gd name="T112" fmla="*/ 23 w 143"/>
                <a:gd name="T113" fmla="*/ 185 h 186"/>
                <a:gd name="T114" fmla="*/ 35 w 143"/>
                <a:gd name="T115" fmla="*/ 186 h 186"/>
                <a:gd name="T116" fmla="*/ 100 w 143"/>
                <a:gd name="T117" fmla="*/ 177 h 186"/>
                <a:gd name="T118" fmla="*/ 117 w 143"/>
                <a:gd name="T119" fmla="*/ 149 h 186"/>
                <a:gd name="T120" fmla="*/ 134 w 143"/>
                <a:gd name="T121" fmla="*/ 5 h 186"/>
                <a:gd name="T122" fmla="*/ 111 w 143"/>
                <a:gd name="T1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86">
                  <a:moveTo>
                    <a:pt x="42" y="182"/>
                  </a:moveTo>
                  <a:cubicBezTo>
                    <a:pt x="48" y="176"/>
                    <a:pt x="53" y="170"/>
                    <a:pt x="59" y="165"/>
                  </a:cubicBezTo>
                  <a:cubicBezTo>
                    <a:pt x="60" y="164"/>
                    <a:pt x="60" y="164"/>
                    <a:pt x="60" y="163"/>
                  </a:cubicBezTo>
                  <a:cubicBezTo>
                    <a:pt x="63" y="164"/>
                    <a:pt x="65" y="164"/>
                    <a:pt x="68" y="164"/>
                  </a:cubicBezTo>
                  <a:cubicBezTo>
                    <a:pt x="63" y="169"/>
                    <a:pt x="58" y="174"/>
                    <a:pt x="52" y="179"/>
                  </a:cubicBezTo>
                  <a:cubicBezTo>
                    <a:pt x="52" y="180"/>
                    <a:pt x="52" y="180"/>
                    <a:pt x="52" y="181"/>
                  </a:cubicBezTo>
                  <a:cubicBezTo>
                    <a:pt x="49" y="181"/>
                    <a:pt x="45" y="181"/>
                    <a:pt x="42" y="182"/>
                  </a:cubicBezTo>
                  <a:moveTo>
                    <a:pt x="55" y="181"/>
                  </a:moveTo>
                  <a:cubicBezTo>
                    <a:pt x="60" y="175"/>
                    <a:pt x="66" y="170"/>
                    <a:pt x="72" y="165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5" y="164"/>
                    <a:pt x="78" y="164"/>
                    <a:pt x="81" y="163"/>
                  </a:cubicBezTo>
                  <a:cubicBezTo>
                    <a:pt x="76" y="169"/>
                    <a:pt x="71" y="174"/>
                    <a:pt x="66" y="179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2" y="180"/>
                    <a:pt x="58" y="181"/>
                    <a:pt x="55" y="181"/>
                  </a:cubicBezTo>
                  <a:moveTo>
                    <a:pt x="33" y="182"/>
                  </a:moveTo>
                  <a:cubicBezTo>
                    <a:pt x="33" y="182"/>
                    <a:pt x="33" y="182"/>
                    <a:pt x="33" y="182"/>
                  </a:cubicBezTo>
                  <a:cubicBezTo>
                    <a:pt x="31" y="182"/>
                    <a:pt x="30" y="182"/>
                    <a:pt x="29" y="182"/>
                  </a:cubicBezTo>
                  <a:cubicBezTo>
                    <a:pt x="36" y="175"/>
                    <a:pt x="44" y="169"/>
                    <a:pt x="51" y="163"/>
                  </a:cubicBezTo>
                  <a:cubicBezTo>
                    <a:pt x="53" y="163"/>
                    <a:pt x="55" y="163"/>
                    <a:pt x="57" y="163"/>
                  </a:cubicBezTo>
                  <a:cubicBezTo>
                    <a:pt x="50" y="169"/>
                    <a:pt x="44" y="175"/>
                    <a:pt x="38" y="181"/>
                  </a:cubicBezTo>
                  <a:cubicBezTo>
                    <a:pt x="38" y="181"/>
                    <a:pt x="38" y="181"/>
                    <a:pt x="37" y="181"/>
                  </a:cubicBezTo>
                  <a:cubicBezTo>
                    <a:pt x="37" y="181"/>
                    <a:pt x="37" y="181"/>
                    <a:pt x="36" y="182"/>
                  </a:cubicBezTo>
                  <a:cubicBezTo>
                    <a:pt x="35" y="182"/>
                    <a:pt x="34" y="182"/>
                    <a:pt x="33" y="182"/>
                  </a:cubicBezTo>
                  <a:moveTo>
                    <a:pt x="70" y="180"/>
                  </a:moveTo>
                  <a:cubicBezTo>
                    <a:pt x="75" y="174"/>
                    <a:pt x="80" y="169"/>
                    <a:pt x="86" y="163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9" y="162"/>
                    <a:pt x="91" y="162"/>
                    <a:pt x="94" y="161"/>
                  </a:cubicBezTo>
                  <a:cubicBezTo>
                    <a:pt x="88" y="167"/>
                    <a:pt x="83" y="173"/>
                    <a:pt x="77" y="178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4" y="179"/>
                    <a:pt x="72" y="179"/>
                    <a:pt x="70" y="180"/>
                  </a:cubicBezTo>
                  <a:moveTo>
                    <a:pt x="24" y="181"/>
                  </a:moveTo>
                  <a:cubicBezTo>
                    <a:pt x="23" y="181"/>
                    <a:pt x="22" y="181"/>
                    <a:pt x="21" y="181"/>
                  </a:cubicBezTo>
                  <a:cubicBezTo>
                    <a:pt x="19" y="181"/>
                    <a:pt x="16" y="181"/>
                    <a:pt x="14" y="181"/>
                  </a:cubicBezTo>
                  <a:cubicBezTo>
                    <a:pt x="19" y="176"/>
                    <a:pt x="32" y="166"/>
                    <a:pt x="38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2" y="161"/>
                    <a:pt x="45" y="162"/>
                    <a:pt x="47" y="162"/>
                  </a:cubicBezTo>
                  <a:cubicBezTo>
                    <a:pt x="40" y="169"/>
                    <a:pt x="32" y="175"/>
                    <a:pt x="24" y="181"/>
                  </a:cubicBezTo>
                  <a:moveTo>
                    <a:pt x="92" y="176"/>
                  </a:moveTo>
                  <a:cubicBezTo>
                    <a:pt x="97" y="171"/>
                    <a:pt x="102" y="166"/>
                    <a:pt x="108" y="161"/>
                  </a:cubicBezTo>
                  <a:cubicBezTo>
                    <a:pt x="108" y="160"/>
                    <a:pt x="108" y="160"/>
                    <a:pt x="109" y="160"/>
                  </a:cubicBezTo>
                  <a:cubicBezTo>
                    <a:pt x="105" y="164"/>
                    <a:pt x="102" y="169"/>
                    <a:pt x="99" y="174"/>
                  </a:cubicBezTo>
                  <a:cubicBezTo>
                    <a:pt x="97" y="174"/>
                    <a:pt x="94" y="175"/>
                    <a:pt x="92" y="176"/>
                  </a:cubicBezTo>
                  <a:moveTo>
                    <a:pt x="82" y="178"/>
                  </a:moveTo>
                  <a:cubicBezTo>
                    <a:pt x="88" y="172"/>
                    <a:pt x="94" y="166"/>
                    <a:pt x="99" y="160"/>
                  </a:cubicBezTo>
                  <a:cubicBezTo>
                    <a:pt x="102" y="159"/>
                    <a:pt x="105" y="158"/>
                    <a:pt x="107" y="157"/>
                  </a:cubicBezTo>
                  <a:cubicBezTo>
                    <a:pt x="107" y="158"/>
                    <a:pt x="106" y="158"/>
                    <a:pt x="106" y="159"/>
                  </a:cubicBezTo>
                  <a:cubicBezTo>
                    <a:pt x="100" y="164"/>
                    <a:pt x="94" y="170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6" y="177"/>
                    <a:pt x="84" y="177"/>
                    <a:pt x="82" y="178"/>
                  </a:cubicBezTo>
                  <a:moveTo>
                    <a:pt x="10" y="180"/>
                  </a:moveTo>
                  <a:cubicBezTo>
                    <a:pt x="8" y="180"/>
                    <a:pt x="7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8" y="175"/>
                    <a:pt x="10" y="172"/>
                    <a:pt x="13" y="168"/>
                  </a:cubicBezTo>
                  <a:cubicBezTo>
                    <a:pt x="15" y="163"/>
                    <a:pt x="18" y="159"/>
                    <a:pt x="20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5" y="157"/>
                    <a:pt x="30" y="159"/>
                    <a:pt x="35" y="160"/>
                  </a:cubicBezTo>
                  <a:cubicBezTo>
                    <a:pt x="31" y="163"/>
                    <a:pt x="25" y="168"/>
                    <a:pt x="20" y="172"/>
                  </a:cubicBezTo>
                  <a:cubicBezTo>
                    <a:pt x="17" y="174"/>
                    <a:pt x="14" y="176"/>
                    <a:pt x="12" y="178"/>
                  </a:cubicBezTo>
                  <a:cubicBezTo>
                    <a:pt x="12" y="179"/>
                    <a:pt x="11" y="179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moveTo>
                    <a:pt x="16" y="155"/>
                  </a:moveTo>
                  <a:cubicBezTo>
                    <a:pt x="18" y="151"/>
                    <a:pt x="20" y="146"/>
                    <a:pt x="23" y="141"/>
                  </a:cubicBezTo>
                  <a:cubicBezTo>
                    <a:pt x="23" y="140"/>
                    <a:pt x="24" y="139"/>
                    <a:pt x="24" y="139"/>
                  </a:cubicBezTo>
                  <a:cubicBezTo>
                    <a:pt x="25" y="138"/>
                    <a:pt x="26" y="137"/>
                    <a:pt x="28" y="136"/>
                  </a:cubicBezTo>
                  <a:cubicBezTo>
                    <a:pt x="27" y="137"/>
                    <a:pt x="27" y="138"/>
                    <a:pt x="27" y="138"/>
                  </a:cubicBezTo>
                  <a:cubicBezTo>
                    <a:pt x="25" y="142"/>
                    <a:pt x="23" y="145"/>
                    <a:pt x="21" y="148"/>
                  </a:cubicBezTo>
                  <a:cubicBezTo>
                    <a:pt x="21" y="149"/>
                    <a:pt x="20" y="150"/>
                    <a:pt x="20" y="15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8" y="152"/>
                    <a:pt x="18" y="153"/>
                  </a:cubicBezTo>
                  <a:cubicBezTo>
                    <a:pt x="17" y="153"/>
                    <a:pt x="17" y="154"/>
                    <a:pt x="16" y="155"/>
                  </a:cubicBezTo>
                  <a:moveTo>
                    <a:pt x="26" y="134"/>
                  </a:moveTo>
                  <a:cubicBezTo>
                    <a:pt x="27" y="132"/>
                    <a:pt x="28" y="131"/>
                    <a:pt x="29" y="129"/>
                  </a:cubicBezTo>
                  <a:cubicBezTo>
                    <a:pt x="30" y="128"/>
                    <a:pt x="31" y="127"/>
                    <a:pt x="33" y="127"/>
                  </a:cubicBezTo>
                  <a:cubicBezTo>
                    <a:pt x="32" y="129"/>
                    <a:pt x="31" y="131"/>
                    <a:pt x="3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28" y="133"/>
                    <a:pt x="28" y="133"/>
                  </a:cubicBezTo>
                  <a:cubicBezTo>
                    <a:pt x="28" y="133"/>
                    <a:pt x="27" y="133"/>
                    <a:pt x="26" y="134"/>
                  </a:cubicBezTo>
                  <a:moveTo>
                    <a:pt x="31" y="124"/>
                  </a:moveTo>
                  <a:cubicBezTo>
                    <a:pt x="31" y="124"/>
                    <a:pt x="31" y="124"/>
                    <a:pt x="31" y="124"/>
                  </a:cubicBezTo>
                  <a:cubicBezTo>
                    <a:pt x="32" y="122"/>
                    <a:pt x="33" y="120"/>
                    <a:pt x="33" y="118"/>
                  </a:cubicBezTo>
                  <a:cubicBezTo>
                    <a:pt x="35" y="118"/>
                    <a:pt x="36" y="117"/>
                    <a:pt x="38" y="116"/>
                  </a:cubicBezTo>
                  <a:cubicBezTo>
                    <a:pt x="37" y="118"/>
                    <a:pt x="36" y="120"/>
                    <a:pt x="35" y="123"/>
                  </a:cubicBezTo>
                  <a:cubicBezTo>
                    <a:pt x="35" y="122"/>
                    <a:pt x="34" y="122"/>
                    <a:pt x="34" y="122"/>
                  </a:cubicBezTo>
                  <a:cubicBezTo>
                    <a:pt x="34" y="122"/>
                    <a:pt x="33" y="123"/>
                    <a:pt x="33" y="123"/>
                  </a:cubicBezTo>
                  <a:cubicBezTo>
                    <a:pt x="32" y="123"/>
                    <a:pt x="32" y="124"/>
                    <a:pt x="31" y="124"/>
                  </a:cubicBezTo>
                  <a:moveTo>
                    <a:pt x="68" y="113"/>
                  </a:moveTo>
                  <a:cubicBezTo>
                    <a:pt x="69" y="111"/>
                    <a:pt x="70" y="110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108"/>
                    <a:pt x="76" y="107"/>
                    <a:pt x="78" y="107"/>
                  </a:cubicBezTo>
                  <a:cubicBezTo>
                    <a:pt x="77" y="108"/>
                    <a:pt x="75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1" y="112"/>
                    <a:pt x="69" y="112"/>
                    <a:pt x="68" y="113"/>
                  </a:cubicBezTo>
                  <a:moveTo>
                    <a:pt x="35" y="114"/>
                  </a:moveTo>
                  <a:cubicBezTo>
                    <a:pt x="37" y="111"/>
                    <a:pt x="40" y="108"/>
                    <a:pt x="42" y="105"/>
                  </a:cubicBezTo>
                  <a:cubicBezTo>
                    <a:pt x="41" y="107"/>
                    <a:pt x="40" y="109"/>
                    <a:pt x="40" y="112"/>
                  </a:cubicBezTo>
                  <a:cubicBezTo>
                    <a:pt x="38" y="112"/>
                    <a:pt x="37" y="113"/>
                    <a:pt x="35" y="114"/>
                  </a:cubicBezTo>
                  <a:moveTo>
                    <a:pt x="76" y="104"/>
                  </a:moveTo>
                  <a:cubicBezTo>
                    <a:pt x="78" y="102"/>
                    <a:pt x="80" y="99"/>
                    <a:pt x="82" y="96"/>
                  </a:cubicBezTo>
                  <a:cubicBezTo>
                    <a:pt x="84" y="95"/>
                    <a:pt x="87" y="95"/>
                    <a:pt x="89" y="94"/>
                  </a:cubicBezTo>
                  <a:cubicBezTo>
                    <a:pt x="87" y="96"/>
                    <a:pt x="85" y="99"/>
                    <a:pt x="83" y="101"/>
                  </a:cubicBezTo>
                  <a:cubicBezTo>
                    <a:pt x="80" y="102"/>
                    <a:pt x="78" y="103"/>
                    <a:pt x="76" y="104"/>
                  </a:cubicBezTo>
                  <a:moveTo>
                    <a:pt x="85" y="92"/>
                  </a:moveTo>
                  <a:cubicBezTo>
                    <a:pt x="87" y="89"/>
                    <a:pt x="89" y="86"/>
                    <a:pt x="91" y="83"/>
                  </a:cubicBezTo>
                  <a:cubicBezTo>
                    <a:pt x="93" y="82"/>
                    <a:pt x="95" y="82"/>
                    <a:pt x="97" y="81"/>
                  </a:cubicBezTo>
                  <a:cubicBezTo>
                    <a:pt x="96" y="84"/>
                    <a:pt x="94" y="86"/>
                    <a:pt x="9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0" y="90"/>
                    <a:pt x="88" y="91"/>
                    <a:pt x="85" y="92"/>
                  </a:cubicBezTo>
                  <a:moveTo>
                    <a:pt x="93" y="79"/>
                  </a:moveTo>
                  <a:cubicBezTo>
                    <a:pt x="94" y="77"/>
                    <a:pt x="95" y="76"/>
                    <a:pt x="95" y="74"/>
                  </a:cubicBezTo>
                  <a:cubicBezTo>
                    <a:pt x="97" y="73"/>
                    <a:pt x="99" y="73"/>
                    <a:pt x="101" y="72"/>
                  </a:cubicBezTo>
                  <a:cubicBezTo>
                    <a:pt x="101" y="74"/>
                    <a:pt x="100" y="76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7" y="78"/>
                    <a:pt x="95" y="79"/>
                    <a:pt x="93" y="79"/>
                  </a:cubicBezTo>
                  <a:moveTo>
                    <a:pt x="97" y="71"/>
                  </a:moveTo>
                  <a:cubicBezTo>
                    <a:pt x="98" y="68"/>
                    <a:pt x="99" y="66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2" y="62"/>
                    <a:pt x="104" y="61"/>
                    <a:pt x="106" y="61"/>
                  </a:cubicBezTo>
                  <a:cubicBezTo>
                    <a:pt x="105" y="63"/>
                    <a:pt x="104" y="66"/>
                    <a:pt x="103" y="69"/>
                  </a:cubicBezTo>
                  <a:cubicBezTo>
                    <a:pt x="101" y="69"/>
                    <a:pt x="99" y="70"/>
                    <a:pt x="97" y="71"/>
                  </a:cubicBezTo>
                  <a:moveTo>
                    <a:pt x="101" y="59"/>
                  </a:moveTo>
                  <a:cubicBezTo>
                    <a:pt x="102" y="57"/>
                    <a:pt x="102" y="55"/>
                    <a:pt x="103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5" y="52"/>
                    <a:pt x="107" y="51"/>
                    <a:pt x="108" y="51"/>
                  </a:cubicBezTo>
                  <a:cubicBezTo>
                    <a:pt x="108" y="53"/>
                    <a:pt x="107" y="55"/>
                    <a:pt x="107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8"/>
                    <a:pt x="103" y="58"/>
                    <a:pt x="101" y="59"/>
                  </a:cubicBezTo>
                  <a:moveTo>
                    <a:pt x="103" y="49"/>
                  </a:moveTo>
                  <a:cubicBezTo>
                    <a:pt x="104" y="47"/>
                    <a:pt x="104" y="44"/>
                    <a:pt x="104" y="42"/>
                  </a:cubicBezTo>
                  <a:cubicBezTo>
                    <a:pt x="106" y="42"/>
                    <a:pt x="108" y="41"/>
                    <a:pt x="110" y="40"/>
                  </a:cubicBezTo>
                  <a:cubicBezTo>
                    <a:pt x="110" y="43"/>
                    <a:pt x="109" y="45"/>
                    <a:pt x="109" y="47"/>
                  </a:cubicBezTo>
                  <a:cubicBezTo>
                    <a:pt x="107" y="48"/>
                    <a:pt x="105" y="48"/>
                    <a:pt x="103" y="49"/>
                  </a:cubicBezTo>
                  <a:moveTo>
                    <a:pt x="105" y="39"/>
                  </a:moveTo>
                  <a:cubicBezTo>
                    <a:pt x="105" y="37"/>
                    <a:pt x="105" y="35"/>
                    <a:pt x="105" y="33"/>
                  </a:cubicBezTo>
                  <a:cubicBezTo>
                    <a:pt x="107" y="32"/>
                    <a:pt x="109" y="32"/>
                    <a:pt x="111" y="31"/>
                  </a:cubicBezTo>
                  <a:cubicBezTo>
                    <a:pt x="110" y="33"/>
                    <a:pt x="110" y="35"/>
                    <a:pt x="110" y="37"/>
                  </a:cubicBezTo>
                  <a:cubicBezTo>
                    <a:pt x="108" y="38"/>
                    <a:pt x="106" y="38"/>
                    <a:pt x="105" y="39"/>
                  </a:cubicBezTo>
                  <a:moveTo>
                    <a:pt x="105" y="30"/>
                  </a:moveTo>
                  <a:cubicBezTo>
                    <a:pt x="105" y="29"/>
                    <a:pt x="105" y="28"/>
                    <a:pt x="105" y="27"/>
                  </a:cubicBezTo>
                  <a:cubicBezTo>
                    <a:pt x="107" y="26"/>
                    <a:pt x="109" y="25"/>
                    <a:pt x="110" y="24"/>
                  </a:cubicBezTo>
                  <a:cubicBezTo>
                    <a:pt x="110" y="25"/>
                    <a:pt x="111" y="27"/>
                    <a:pt x="111" y="28"/>
                  </a:cubicBezTo>
                  <a:cubicBezTo>
                    <a:pt x="109" y="29"/>
                    <a:pt x="107" y="29"/>
                    <a:pt x="105" y="30"/>
                  </a:cubicBezTo>
                  <a:moveTo>
                    <a:pt x="105" y="24"/>
                  </a:moveTo>
                  <a:cubicBezTo>
                    <a:pt x="105" y="22"/>
                    <a:pt x="104" y="21"/>
                    <a:pt x="104" y="20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0" y="19"/>
                    <a:pt x="110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09" y="21"/>
                    <a:pt x="109" y="21"/>
                  </a:cubicBezTo>
                  <a:cubicBezTo>
                    <a:pt x="108" y="22"/>
                    <a:pt x="106" y="23"/>
                    <a:pt x="105" y="24"/>
                  </a:cubicBezTo>
                  <a:moveTo>
                    <a:pt x="104" y="17"/>
                  </a:moveTo>
                  <a:cubicBezTo>
                    <a:pt x="104" y="16"/>
                    <a:pt x="103" y="14"/>
                    <a:pt x="103" y="13"/>
                  </a:cubicBezTo>
                  <a:cubicBezTo>
                    <a:pt x="104" y="12"/>
                    <a:pt x="105" y="11"/>
                    <a:pt x="106" y="9"/>
                  </a:cubicBezTo>
                  <a:cubicBezTo>
                    <a:pt x="107" y="8"/>
                    <a:pt x="107" y="7"/>
                    <a:pt x="108" y="6"/>
                  </a:cubicBezTo>
                  <a:cubicBezTo>
                    <a:pt x="109" y="9"/>
                    <a:pt x="109" y="12"/>
                    <a:pt x="110" y="15"/>
                  </a:cubicBezTo>
                  <a:cubicBezTo>
                    <a:pt x="108" y="16"/>
                    <a:pt x="106" y="16"/>
                    <a:pt x="104" y="17"/>
                  </a:cubicBezTo>
                  <a:moveTo>
                    <a:pt x="70" y="119"/>
                  </a:moveTo>
                  <a:cubicBezTo>
                    <a:pt x="71" y="119"/>
                    <a:pt x="71" y="119"/>
                    <a:pt x="72" y="119"/>
                  </a:cubicBezTo>
                  <a:cubicBezTo>
                    <a:pt x="107" y="87"/>
                    <a:pt x="115" y="53"/>
                    <a:pt x="114" y="29"/>
                  </a:cubicBezTo>
                  <a:cubicBezTo>
                    <a:pt x="114" y="19"/>
                    <a:pt x="113" y="11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7"/>
                    <a:pt x="126" y="7"/>
                    <a:pt x="131" y="7"/>
                  </a:cubicBezTo>
                  <a:cubicBezTo>
                    <a:pt x="133" y="14"/>
                    <a:pt x="139" y="32"/>
                    <a:pt x="139" y="53"/>
                  </a:cubicBezTo>
                  <a:cubicBezTo>
                    <a:pt x="139" y="80"/>
                    <a:pt x="130" y="113"/>
                    <a:pt x="98" y="140"/>
                  </a:cubicBezTo>
                  <a:cubicBezTo>
                    <a:pt x="98" y="140"/>
                    <a:pt x="97" y="141"/>
                    <a:pt x="97" y="141"/>
                  </a:cubicBezTo>
                  <a:cubicBezTo>
                    <a:pt x="97" y="142"/>
                    <a:pt x="98" y="142"/>
                    <a:pt x="98" y="143"/>
                  </a:cubicBezTo>
                  <a:cubicBezTo>
                    <a:pt x="103" y="145"/>
                    <a:pt x="107" y="148"/>
                    <a:pt x="112" y="151"/>
                  </a:cubicBezTo>
                  <a:cubicBezTo>
                    <a:pt x="100" y="157"/>
                    <a:pt x="86" y="160"/>
                    <a:pt x="70" y="160"/>
                  </a:cubicBezTo>
                  <a:cubicBezTo>
                    <a:pt x="56" y="160"/>
                    <a:pt x="40" y="158"/>
                    <a:pt x="23" y="153"/>
                  </a:cubicBezTo>
                  <a:cubicBezTo>
                    <a:pt x="23" y="152"/>
                    <a:pt x="24" y="152"/>
                    <a:pt x="24" y="151"/>
                  </a:cubicBezTo>
                  <a:cubicBezTo>
                    <a:pt x="26" y="147"/>
                    <a:pt x="32" y="137"/>
                    <a:pt x="37" y="127"/>
                  </a:cubicBezTo>
                  <a:cubicBezTo>
                    <a:pt x="40" y="122"/>
                    <a:pt x="42" y="117"/>
                    <a:pt x="44" y="112"/>
                  </a:cubicBezTo>
                  <a:cubicBezTo>
                    <a:pt x="45" y="108"/>
                    <a:pt x="46" y="105"/>
                    <a:pt x="47" y="102"/>
                  </a:cubicBezTo>
                  <a:cubicBezTo>
                    <a:pt x="51" y="105"/>
                    <a:pt x="57" y="110"/>
                    <a:pt x="62" y="114"/>
                  </a:cubicBezTo>
                  <a:cubicBezTo>
                    <a:pt x="62" y="114"/>
                    <a:pt x="62" y="114"/>
                    <a:pt x="63" y="115"/>
                  </a:cubicBezTo>
                  <a:cubicBezTo>
                    <a:pt x="63" y="115"/>
                    <a:pt x="64" y="115"/>
                    <a:pt x="64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5" y="115"/>
                    <a:pt x="65" y="116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8" y="118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6" y="3"/>
                    <a:pt x="104" y="5"/>
                    <a:pt x="103" y="7"/>
                  </a:cubicBezTo>
                  <a:cubicBezTo>
                    <a:pt x="101" y="9"/>
                    <a:pt x="100" y="11"/>
                    <a:pt x="100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5"/>
                    <a:pt x="101" y="19"/>
                    <a:pt x="101" y="25"/>
                  </a:cubicBezTo>
                  <a:cubicBezTo>
                    <a:pt x="101" y="25"/>
                    <a:pt x="100" y="26"/>
                    <a:pt x="101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8"/>
                    <a:pt x="101" y="29"/>
                    <a:pt x="101" y="31"/>
                  </a:cubicBezTo>
                  <a:cubicBezTo>
                    <a:pt x="101" y="50"/>
                    <a:pt x="95" y="81"/>
                    <a:pt x="64" y="110"/>
                  </a:cubicBezTo>
                  <a:cubicBezTo>
                    <a:pt x="58" y="105"/>
                    <a:pt x="51" y="100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37" y="104"/>
                    <a:pt x="32" y="112"/>
                    <a:pt x="27" y="120"/>
                  </a:cubicBezTo>
                  <a:cubicBezTo>
                    <a:pt x="26" y="121"/>
                    <a:pt x="26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4" y="130"/>
                    <a:pt x="19" y="140"/>
                    <a:pt x="14" y="150"/>
                  </a:cubicBezTo>
                  <a:cubicBezTo>
                    <a:pt x="11" y="157"/>
                    <a:pt x="7" y="164"/>
                    <a:pt x="5" y="169"/>
                  </a:cubicBezTo>
                  <a:cubicBezTo>
                    <a:pt x="5" y="170"/>
                    <a:pt x="4" y="170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3" y="172"/>
                    <a:pt x="3" y="173"/>
                    <a:pt x="3" y="173"/>
                  </a:cubicBezTo>
                  <a:cubicBezTo>
                    <a:pt x="2" y="174"/>
                    <a:pt x="2" y="176"/>
                    <a:pt x="1" y="177"/>
                  </a:cubicBezTo>
                  <a:cubicBezTo>
                    <a:pt x="1" y="177"/>
                    <a:pt x="1" y="177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0" y="179"/>
                    <a:pt x="0" y="179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80"/>
                    <a:pt x="1" y="181"/>
                    <a:pt x="1" y="181"/>
                  </a:cubicBezTo>
                  <a:cubicBezTo>
                    <a:pt x="1" y="182"/>
                    <a:pt x="2" y="182"/>
                    <a:pt x="2" y="182"/>
                  </a:cubicBezTo>
                  <a:cubicBezTo>
                    <a:pt x="3" y="183"/>
                    <a:pt x="3" y="183"/>
                    <a:pt x="4" y="183"/>
                  </a:cubicBezTo>
                  <a:cubicBezTo>
                    <a:pt x="9" y="184"/>
                    <a:pt x="15" y="185"/>
                    <a:pt x="21" y="185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7" y="186"/>
                    <a:pt x="30" y="186"/>
                    <a:pt x="33" y="186"/>
                  </a:cubicBezTo>
                  <a:cubicBezTo>
                    <a:pt x="33" y="186"/>
                    <a:pt x="34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6" y="186"/>
                    <a:pt x="36" y="186"/>
                  </a:cubicBezTo>
                  <a:cubicBezTo>
                    <a:pt x="36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58" y="185"/>
                    <a:pt x="84" y="183"/>
                    <a:pt x="100" y="177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7" y="169"/>
                    <a:pt x="113" y="160"/>
                    <a:pt x="119" y="152"/>
                  </a:cubicBezTo>
                  <a:cubicBezTo>
                    <a:pt x="119" y="151"/>
                    <a:pt x="119" y="150"/>
                    <a:pt x="118" y="149"/>
                  </a:cubicBezTo>
                  <a:cubicBezTo>
                    <a:pt x="118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2" y="146"/>
                    <a:pt x="107" y="143"/>
                    <a:pt x="103" y="141"/>
                  </a:cubicBezTo>
                  <a:cubicBezTo>
                    <a:pt x="134" y="113"/>
                    <a:pt x="143" y="80"/>
                    <a:pt x="143" y="53"/>
                  </a:cubicBezTo>
                  <a:cubicBezTo>
                    <a:pt x="143" y="30"/>
                    <a:pt x="137" y="11"/>
                    <a:pt x="134" y="5"/>
                  </a:cubicBezTo>
                  <a:cubicBezTo>
                    <a:pt x="134" y="4"/>
                    <a:pt x="133" y="4"/>
                    <a:pt x="132" y="4"/>
                  </a:cubicBezTo>
                  <a:cubicBezTo>
                    <a:pt x="130" y="3"/>
                    <a:pt x="125" y="3"/>
                    <a:pt x="120" y="3"/>
                  </a:cubicBezTo>
                  <a:cubicBezTo>
                    <a:pt x="118" y="2"/>
                    <a:pt x="116" y="2"/>
                    <a:pt x="114" y="2"/>
                  </a:cubicBezTo>
                  <a:cubicBezTo>
                    <a:pt x="112" y="1"/>
                    <a:pt x="111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6" name="Freeform 768"/>
            <p:cNvSpPr>
              <a:spLocks noEditPoints="1"/>
            </p:cNvSpPr>
            <p:nvPr/>
          </p:nvSpPr>
          <p:spPr bwMode="auto">
            <a:xfrm>
              <a:off x="3625" y="937"/>
              <a:ext cx="336" cy="326"/>
            </a:xfrm>
            <a:custGeom>
              <a:avLst/>
              <a:gdLst>
                <a:gd name="T0" fmla="*/ 80 w 142"/>
                <a:gd name="T1" fmla="*/ 133 h 138"/>
                <a:gd name="T2" fmla="*/ 80 w 142"/>
                <a:gd name="T3" fmla="*/ 133 h 138"/>
                <a:gd name="T4" fmla="*/ 78 w 142"/>
                <a:gd name="T5" fmla="*/ 133 h 138"/>
                <a:gd name="T6" fmla="*/ 83 w 142"/>
                <a:gd name="T7" fmla="*/ 95 h 138"/>
                <a:gd name="T8" fmla="*/ 77 w 142"/>
                <a:gd name="T9" fmla="*/ 92 h 138"/>
                <a:gd name="T10" fmla="*/ 53 w 142"/>
                <a:gd name="T11" fmla="*/ 74 h 138"/>
                <a:gd name="T12" fmla="*/ 65 w 142"/>
                <a:gd name="T13" fmla="*/ 91 h 138"/>
                <a:gd name="T14" fmla="*/ 52 w 142"/>
                <a:gd name="T15" fmla="*/ 83 h 138"/>
                <a:gd name="T16" fmla="*/ 49 w 142"/>
                <a:gd name="T17" fmla="*/ 74 h 138"/>
                <a:gd name="T18" fmla="*/ 137 w 142"/>
                <a:gd name="T19" fmla="*/ 82 h 138"/>
                <a:gd name="T20" fmla="*/ 124 w 142"/>
                <a:gd name="T21" fmla="*/ 83 h 138"/>
                <a:gd name="T22" fmla="*/ 132 w 142"/>
                <a:gd name="T23" fmla="*/ 56 h 138"/>
                <a:gd name="T24" fmla="*/ 125 w 142"/>
                <a:gd name="T25" fmla="*/ 83 h 138"/>
                <a:gd name="T26" fmla="*/ 124 w 142"/>
                <a:gd name="T27" fmla="*/ 59 h 138"/>
                <a:gd name="T28" fmla="*/ 120 w 142"/>
                <a:gd name="T29" fmla="*/ 76 h 138"/>
                <a:gd name="T30" fmla="*/ 84 w 142"/>
                <a:gd name="T31" fmla="*/ 49 h 138"/>
                <a:gd name="T32" fmla="*/ 56 w 142"/>
                <a:gd name="T33" fmla="*/ 35 h 138"/>
                <a:gd name="T34" fmla="*/ 126 w 142"/>
                <a:gd name="T35" fmla="*/ 33 h 138"/>
                <a:gd name="T36" fmla="*/ 29 w 142"/>
                <a:gd name="T37" fmla="*/ 64 h 138"/>
                <a:gd name="T38" fmla="*/ 75 w 142"/>
                <a:gd name="T39" fmla="*/ 31 h 138"/>
                <a:gd name="T40" fmla="*/ 111 w 142"/>
                <a:gd name="T41" fmla="*/ 30 h 138"/>
                <a:gd name="T42" fmla="*/ 50 w 142"/>
                <a:gd name="T43" fmla="*/ 66 h 138"/>
                <a:gd name="T44" fmla="*/ 54 w 142"/>
                <a:gd name="T45" fmla="*/ 65 h 138"/>
                <a:gd name="T46" fmla="*/ 25 w 142"/>
                <a:gd name="T47" fmla="*/ 47 h 138"/>
                <a:gd name="T48" fmla="*/ 121 w 142"/>
                <a:gd name="T49" fmla="*/ 40 h 138"/>
                <a:gd name="T50" fmla="*/ 55 w 142"/>
                <a:gd name="T51" fmla="*/ 22 h 138"/>
                <a:gd name="T52" fmla="*/ 28 w 142"/>
                <a:gd name="T53" fmla="*/ 61 h 138"/>
                <a:gd name="T54" fmla="*/ 115 w 142"/>
                <a:gd name="T55" fmla="*/ 19 h 138"/>
                <a:gd name="T56" fmla="*/ 65 w 142"/>
                <a:gd name="T57" fmla="*/ 12 h 138"/>
                <a:gd name="T58" fmla="*/ 84 w 142"/>
                <a:gd name="T59" fmla="*/ 16 h 138"/>
                <a:gd name="T60" fmla="*/ 97 w 142"/>
                <a:gd name="T61" fmla="*/ 24 h 138"/>
                <a:gd name="T62" fmla="*/ 110 w 142"/>
                <a:gd name="T63" fmla="*/ 19 h 138"/>
                <a:gd name="T64" fmla="*/ 111 w 142"/>
                <a:gd name="T65" fmla="*/ 31 h 138"/>
                <a:gd name="T66" fmla="*/ 124 w 142"/>
                <a:gd name="T67" fmla="*/ 46 h 138"/>
                <a:gd name="T68" fmla="*/ 134 w 142"/>
                <a:gd name="T69" fmla="*/ 52 h 138"/>
                <a:gd name="T70" fmla="*/ 127 w 142"/>
                <a:gd name="T71" fmla="*/ 52 h 138"/>
                <a:gd name="T72" fmla="*/ 119 w 142"/>
                <a:gd name="T73" fmla="*/ 86 h 138"/>
                <a:gd name="T74" fmla="*/ 129 w 142"/>
                <a:gd name="T75" fmla="*/ 86 h 138"/>
                <a:gd name="T76" fmla="*/ 128 w 142"/>
                <a:gd name="T77" fmla="*/ 104 h 138"/>
                <a:gd name="T78" fmla="*/ 100 w 142"/>
                <a:gd name="T79" fmla="*/ 98 h 138"/>
                <a:gd name="T80" fmla="*/ 63 w 142"/>
                <a:gd name="T81" fmla="*/ 83 h 138"/>
                <a:gd name="T82" fmla="*/ 75 w 142"/>
                <a:gd name="T83" fmla="*/ 52 h 138"/>
                <a:gd name="T84" fmla="*/ 92 w 142"/>
                <a:gd name="T85" fmla="*/ 41 h 138"/>
                <a:gd name="T86" fmla="*/ 71 w 142"/>
                <a:gd name="T87" fmla="*/ 25 h 138"/>
                <a:gd name="T88" fmla="*/ 57 w 142"/>
                <a:gd name="T89" fmla="*/ 17 h 138"/>
                <a:gd name="T90" fmla="*/ 21 w 142"/>
                <a:gd name="T91" fmla="*/ 48 h 138"/>
                <a:gd name="T92" fmla="*/ 25 w 142"/>
                <a:gd name="T93" fmla="*/ 70 h 138"/>
                <a:gd name="T94" fmla="*/ 51 w 142"/>
                <a:gd name="T95" fmla="*/ 88 h 138"/>
                <a:gd name="T96" fmla="*/ 55 w 142"/>
                <a:gd name="T97" fmla="*/ 114 h 138"/>
                <a:gd name="T98" fmla="*/ 61 w 142"/>
                <a:gd name="T99" fmla="*/ 119 h 138"/>
                <a:gd name="T100" fmla="*/ 60 w 142"/>
                <a:gd name="T101" fmla="*/ 132 h 138"/>
                <a:gd name="T102" fmla="*/ 97 w 142"/>
                <a:gd name="T103" fmla="*/ 18 h 138"/>
                <a:gd name="T104" fmla="*/ 38 w 142"/>
                <a:gd name="T105" fmla="*/ 15 h 138"/>
                <a:gd name="T106" fmla="*/ 38 w 142"/>
                <a:gd name="T107" fmla="*/ 15 h 138"/>
                <a:gd name="T108" fmla="*/ 91 w 142"/>
                <a:gd name="T109" fmla="*/ 15 h 138"/>
                <a:gd name="T110" fmla="*/ 75 w 142"/>
                <a:gd name="T111" fmla="*/ 8 h 138"/>
                <a:gd name="T112" fmla="*/ 62 w 142"/>
                <a:gd name="T113" fmla="*/ 6 h 138"/>
                <a:gd name="T114" fmla="*/ 71 w 142"/>
                <a:gd name="T115" fmla="*/ 0 h 138"/>
                <a:gd name="T116" fmla="*/ 23 w 142"/>
                <a:gd name="T117" fmla="*/ 18 h 138"/>
                <a:gd name="T118" fmla="*/ 141 w 142"/>
                <a:gd name="T119" fmla="*/ 82 h 138"/>
                <a:gd name="T120" fmla="*/ 117 w 142"/>
                <a:gd name="T121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38">
                  <a:moveTo>
                    <a:pt x="90" y="131"/>
                  </a:moveTo>
                  <a:cubicBezTo>
                    <a:pt x="90" y="131"/>
                    <a:pt x="90" y="131"/>
                    <a:pt x="90" y="131"/>
                  </a:cubicBezTo>
                  <a:cubicBezTo>
                    <a:pt x="94" y="121"/>
                    <a:pt x="99" y="112"/>
                    <a:pt x="103" y="103"/>
                  </a:cubicBezTo>
                  <a:cubicBezTo>
                    <a:pt x="114" y="112"/>
                    <a:pt x="97" y="126"/>
                    <a:pt x="91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moveTo>
                    <a:pt x="80" y="133"/>
                  </a:moveTo>
                  <a:cubicBezTo>
                    <a:pt x="84" y="123"/>
                    <a:pt x="89" y="112"/>
                    <a:pt x="93" y="102"/>
                  </a:cubicBezTo>
                  <a:cubicBezTo>
                    <a:pt x="95" y="102"/>
                    <a:pt x="98" y="103"/>
                    <a:pt x="100" y="103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6" y="112"/>
                    <a:pt x="92" y="121"/>
                    <a:pt x="88" y="130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1"/>
                    <a:pt x="87" y="131"/>
                    <a:pt x="87" y="132"/>
                  </a:cubicBezTo>
                  <a:cubicBezTo>
                    <a:pt x="85" y="132"/>
                    <a:pt x="83" y="133"/>
                    <a:pt x="80" y="133"/>
                  </a:cubicBezTo>
                  <a:moveTo>
                    <a:pt x="71" y="133"/>
                  </a:moveTo>
                  <a:cubicBezTo>
                    <a:pt x="70" y="133"/>
                    <a:pt x="69" y="133"/>
                    <a:pt x="68" y="133"/>
                  </a:cubicBezTo>
                  <a:cubicBezTo>
                    <a:pt x="74" y="121"/>
                    <a:pt x="79" y="109"/>
                    <a:pt x="85" y="97"/>
                  </a:cubicBezTo>
                  <a:cubicBezTo>
                    <a:pt x="86" y="99"/>
                    <a:pt x="87" y="100"/>
                    <a:pt x="85" y="101"/>
                  </a:cubicBezTo>
                  <a:cubicBezTo>
                    <a:pt x="85" y="101"/>
                    <a:pt x="86" y="101"/>
                    <a:pt x="87" y="101"/>
                  </a:cubicBezTo>
                  <a:cubicBezTo>
                    <a:pt x="88" y="101"/>
                    <a:pt x="89" y="101"/>
                    <a:pt x="91" y="102"/>
                  </a:cubicBezTo>
                  <a:cubicBezTo>
                    <a:pt x="86" y="112"/>
                    <a:pt x="82" y="123"/>
                    <a:pt x="78" y="133"/>
                  </a:cubicBezTo>
                  <a:cubicBezTo>
                    <a:pt x="76" y="133"/>
                    <a:pt x="73" y="133"/>
                    <a:pt x="71" y="133"/>
                  </a:cubicBezTo>
                  <a:moveTo>
                    <a:pt x="66" y="133"/>
                  </a:moveTo>
                  <a:cubicBezTo>
                    <a:pt x="65" y="133"/>
                    <a:pt x="65" y="133"/>
                    <a:pt x="64" y="133"/>
                  </a:cubicBezTo>
                  <a:cubicBezTo>
                    <a:pt x="66" y="126"/>
                    <a:pt x="69" y="120"/>
                    <a:pt x="65" y="116"/>
                  </a:cubicBezTo>
                  <a:cubicBezTo>
                    <a:pt x="68" y="110"/>
                    <a:pt x="71" y="104"/>
                    <a:pt x="75" y="98"/>
                  </a:cubicBezTo>
                  <a:cubicBezTo>
                    <a:pt x="76" y="96"/>
                    <a:pt x="78" y="94"/>
                    <a:pt x="79" y="93"/>
                  </a:cubicBezTo>
                  <a:cubicBezTo>
                    <a:pt x="81" y="94"/>
                    <a:pt x="82" y="95"/>
                    <a:pt x="83" y="95"/>
                  </a:cubicBezTo>
                  <a:cubicBezTo>
                    <a:pt x="77" y="108"/>
                    <a:pt x="72" y="121"/>
                    <a:pt x="66" y="133"/>
                  </a:cubicBezTo>
                  <a:moveTo>
                    <a:pt x="63" y="115"/>
                  </a:moveTo>
                  <a:cubicBezTo>
                    <a:pt x="61" y="114"/>
                    <a:pt x="60" y="112"/>
                    <a:pt x="59" y="111"/>
                  </a:cubicBezTo>
                  <a:cubicBezTo>
                    <a:pt x="62" y="104"/>
                    <a:pt x="65" y="97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1" y="90"/>
                    <a:pt x="74" y="91"/>
                    <a:pt x="77" y="92"/>
                  </a:cubicBezTo>
                  <a:cubicBezTo>
                    <a:pt x="75" y="93"/>
                    <a:pt x="74" y="95"/>
                    <a:pt x="73" y="97"/>
                  </a:cubicBezTo>
                  <a:cubicBezTo>
                    <a:pt x="69" y="103"/>
                    <a:pt x="66" y="109"/>
                    <a:pt x="63" y="115"/>
                  </a:cubicBezTo>
                  <a:moveTo>
                    <a:pt x="50" y="75"/>
                  </a:moveTo>
                  <a:cubicBezTo>
                    <a:pt x="51" y="75"/>
                    <a:pt x="51" y="74"/>
                    <a:pt x="52" y="74"/>
                  </a:cubicBezTo>
                  <a:cubicBezTo>
                    <a:pt x="52" y="74"/>
                    <a:pt x="52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7" y="80"/>
                    <a:pt x="56" y="82"/>
                  </a:cubicBezTo>
                  <a:cubicBezTo>
                    <a:pt x="56" y="82"/>
                    <a:pt x="60" y="85"/>
                    <a:pt x="60" y="87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63" y="88"/>
                    <a:pt x="63" y="89"/>
                    <a:pt x="63" y="90"/>
                  </a:cubicBezTo>
                  <a:cubicBezTo>
                    <a:pt x="63" y="90"/>
                    <a:pt x="64" y="91"/>
                    <a:pt x="64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2" y="97"/>
                    <a:pt x="60" y="102"/>
                    <a:pt x="58" y="108"/>
                  </a:cubicBezTo>
                  <a:cubicBezTo>
                    <a:pt x="57" y="105"/>
                    <a:pt x="57" y="102"/>
                    <a:pt x="58" y="99"/>
                  </a:cubicBezTo>
                  <a:cubicBezTo>
                    <a:pt x="58" y="96"/>
                    <a:pt x="58" y="93"/>
                    <a:pt x="61" y="91"/>
                  </a:cubicBezTo>
                  <a:cubicBezTo>
                    <a:pt x="60" y="91"/>
                    <a:pt x="59" y="90"/>
                    <a:pt x="58" y="89"/>
                  </a:cubicBezTo>
                  <a:cubicBezTo>
                    <a:pt x="58" y="89"/>
                    <a:pt x="57" y="89"/>
                    <a:pt x="57" y="89"/>
                  </a:cubicBezTo>
                  <a:cubicBezTo>
                    <a:pt x="56" y="88"/>
                    <a:pt x="57" y="87"/>
                    <a:pt x="57" y="87"/>
                  </a:cubicBezTo>
                  <a:cubicBezTo>
                    <a:pt x="55" y="87"/>
                    <a:pt x="54" y="84"/>
                    <a:pt x="52" y="83"/>
                  </a:cubicBezTo>
                  <a:cubicBezTo>
                    <a:pt x="53" y="81"/>
                    <a:pt x="54" y="80"/>
                    <a:pt x="55" y="78"/>
                  </a:cubicBezTo>
                  <a:cubicBezTo>
                    <a:pt x="55" y="77"/>
                    <a:pt x="55" y="77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9"/>
                    <a:pt x="51" y="81"/>
                    <a:pt x="50" y="82"/>
                  </a:cubicBezTo>
                  <a:cubicBezTo>
                    <a:pt x="49" y="82"/>
                    <a:pt x="48" y="81"/>
                    <a:pt x="46" y="81"/>
                  </a:cubicBezTo>
                  <a:cubicBezTo>
                    <a:pt x="48" y="79"/>
                    <a:pt x="48" y="77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moveTo>
                    <a:pt x="128" y="82"/>
                  </a:move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0" y="75"/>
                    <a:pt x="133" y="68"/>
                    <a:pt x="136" y="62"/>
                  </a:cubicBezTo>
                  <a:cubicBezTo>
                    <a:pt x="137" y="64"/>
                    <a:pt x="138" y="67"/>
                    <a:pt x="138" y="70"/>
                  </a:cubicBezTo>
                  <a:cubicBezTo>
                    <a:pt x="138" y="74"/>
                    <a:pt x="137" y="78"/>
                    <a:pt x="137" y="82"/>
                  </a:cubicBezTo>
                  <a:cubicBezTo>
                    <a:pt x="136" y="83"/>
                    <a:pt x="136" y="85"/>
                    <a:pt x="136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5"/>
                    <a:pt x="134" y="83"/>
                    <a:pt x="133" y="83"/>
                  </a:cubicBezTo>
                  <a:cubicBezTo>
                    <a:pt x="132" y="82"/>
                    <a:pt x="131" y="82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82"/>
                    <a:pt x="128" y="82"/>
                    <a:pt x="128" y="82"/>
                  </a:cubicBezTo>
                  <a:moveTo>
                    <a:pt x="124" y="83"/>
                  </a:moveTo>
                  <a:cubicBezTo>
                    <a:pt x="123" y="83"/>
                    <a:pt x="122" y="83"/>
                    <a:pt x="122" y="83"/>
                  </a:cubicBezTo>
                  <a:cubicBezTo>
                    <a:pt x="122" y="82"/>
                    <a:pt x="121" y="82"/>
                    <a:pt x="121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3" y="72"/>
                    <a:pt x="126" y="65"/>
                    <a:pt x="130" y="57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7"/>
                    <a:pt x="132" y="57"/>
                    <a:pt x="132" y="56"/>
                  </a:cubicBezTo>
                  <a:cubicBezTo>
                    <a:pt x="133" y="56"/>
                    <a:pt x="133" y="56"/>
                    <a:pt x="134" y="5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1" y="67"/>
                    <a:pt x="128" y="74"/>
                    <a:pt x="125" y="81"/>
                  </a:cubicBezTo>
                  <a:cubicBezTo>
                    <a:pt x="125" y="81"/>
                    <a:pt x="125" y="82"/>
                    <a:pt x="125" y="82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83"/>
                    <a:pt x="125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moveTo>
                    <a:pt x="120" y="76"/>
                  </a:moveTo>
                  <a:cubicBezTo>
                    <a:pt x="120" y="76"/>
                    <a:pt x="120" y="75"/>
                    <a:pt x="120" y="74"/>
                  </a:cubicBezTo>
                  <a:cubicBezTo>
                    <a:pt x="120" y="72"/>
                    <a:pt x="120" y="70"/>
                    <a:pt x="120" y="68"/>
                  </a:cubicBezTo>
                  <a:cubicBezTo>
                    <a:pt x="120" y="66"/>
                    <a:pt x="121" y="65"/>
                    <a:pt x="121" y="64"/>
                  </a:cubicBezTo>
                  <a:cubicBezTo>
                    <a:pt x="122" y="63"/>
                    <a:pt x="123" y="61"/>
                    <a:pt x="124" y="59"/>
                  </a:cubicBezTo>
                  <a:cubicBezTo>
                    <a:pt x="125" y="58"/>
                    <a:pt x="125" y="57"/>
                    <a:pt x="126" y="57"/>
                  </a:cubicBezTo>
                  <a:cubicBezTo>
                    <a:pt x="126" y="56"/>
                    <a:pt x="127" y="56"/>
                    <a:pt x="127" y="56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5" y="63"/>
                    <a:pt x="122" y="70"/>
                    <a:pt x="120" y="76"/>
                  </a:cubicBezTo>
                  <a:moveTo>
                    <a:pt x="75" y="48"/>
                  </a:moveTo>
                  <a:cubicBezTo>
                    <a:pt x="77" y="44"/>
                    <a:pt x="79" y="40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7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40"/>
                    <a:pt x="82" y="47"/>
                    <a:pt x="84" y="49"/>
                  </a:cubicBezTo>
                  <a:cubicBezTo>
                    <a:pt x="82" y="48"/>
                    <a:pt x="79" y="48"/>
                    <a:pt x="76" y="48"/>
                  </a:cubicBezTo>
                  <a:cubicBezTo>
                    <a:pt x="76" y="48"/>
                    <a:pt x="75" y="48"/>
                    <a:pt x="75" y="48"/>
                  </a:cubicBezTo>
                  <a:moveTo>
                    <a:pt x="44" y="80"/>
                  </a:moveTo>
                  <a:cubicBezTo>
                    <a:pt x="42" y="79"/>
                    <a:pt x="40" y="78"/>
                    <a:pt x="39" y="77"/>
                  </a:cubicBezTo>
                  <a:cubicBezTo>
                    <a:pt x="38" y="77"/>
                    <a:pt x="36" y="74"/>
                    <a:pt x="34" y="72"/>
                  </a:cubicBezTo>
                  <a:cubicBezTo>
                    <a:pt x="41" y="59"/>
                    <a:pt x="48" y="47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56" y="47"/>
                    <a:pt x="51" y="56"/>
                    <a:pt x="46" y="65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3" y="68"/>
                    <a:pt x="46" y="71"/>
                    <a:pt x="47" y="72"/>
                  </a:cubicBezTo>
                  <a:cubicBezTo>
                    <a:pt x="47" y="75"/>
                    <a:pt x="46" y="78"/>
                    <a:pt x="44" y="80"/>
                  </a:cubicBezTo>
                  <a:moveTo>
                    <a:pt x="124" y="37"/>
                  </a:moveTo>
                  <a:cubicBezTo>
                    <a:pt x="125" y="36"/>
                    <a:pt x="125" y="34"/>
                    <a:pt x="126" y="33"/>
                  </a:cubicBezTo>
                  <a:cubicBezTo>
                    <a:pt x="127" y="34"/>
                    <a:pt x="128" y="36"/>
                    <a:pt x="128" y="38"/>
                  </a:cubicBezTo>
                  <a:cubicBezTo>
                    <a:pt x="128" y="37"/>
                    <a:pt x="127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4" y="37"/>
                    <a:pt x="124" y="37"/>
                    <a:pt x="124" y="37"/>
                  </a:cubicBezTo>
                  <a:moveTo>
                    <a:pt x="33" y="70"/>
                  </a:moveTo>
                  <a:cubicBezTo>
                    <a:pt x="31" y="68"/>
                    <a:pt x="30" y="66"/>
                    <a:pt x="29" y="64"/>
                  </a:cubicBezTo>
                  <a:cubicBezTo>
                    <a:pt x="35" y="53"/>
                    <a:pt x="44" y="43"/>
                    <a:pt x="49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2" y="34"/>
                    <a:pt x="53" y="33"/>
                    <a:pt x="54" y="34"/>
                  </a:cubicBezTo>
                  <a:cubicBezTo>
                    <a:pt x="46" y="45"/>
                    <a:pt x="39" y="57"/>
                    <a:pt x="33" y="70"/>
                  </a:cubicBezTo>
                  <a:moveTo>
                    <a:pt x="59" y="69"/>
                  </a:moveTo>
                  <a:cubicBezTo>
                    <a:pt x="58" y="69"/>
                    <a:pt x="58" y="68"/>
                    <a:pt x="57" y="67"/>
                  </a:cubicBezTo>
                  <a:cubicBezTo>
                    <a:pt x="62" y="54"/>
                    <a:pt x="68" y="43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7" y="32"/>
                    <a:pt x="80" y="31"/>
                    <a:pt x="81" y="34"/>
                  </a:cubicBezTo>
                  <a:cubicBezTo>
                    <a:pt x="78" y="39"/>
                    <a:pt x="75" y="43"/>
                    <a:pt x="72" y="48"/>
                  </a:cubicBezTo>
                  <a:cubicBezTo>
                    <a:pt x="71" y="49"/>
                    <a:pt x="71" y="49"/>
                    <a:pt x="71" y="50"/>
                  </a:cubicBezTo>
                  <a:cubicBezTo>
                    <a:pt x="71" y="51"/>
                    <a:pt x="59" y="69"/>
                    <a:pt x="59" y="69"/>
                  </a:cubicBezTo>
                  <a:moveTo>
                    <a:pt x="111" y="30"/>
                  </a:move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0"/>
                    <a:pt x="60" y="30"/>
                    <a:pt x="61" y="29"/>
                  </a:cubicBezTo>
                  <a:cubicBezTo>
                    <a:pt x="61" y="30"/>
                    <a:pt x="61" y="31"/>
                    <a:pt x="61" y="32"/>
                  </a:cubicBezTo>
                  <a:moveTo>
                    <a:pt x="50" y="66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4" y="56"/>
                    <a:pt x="59" y="47"/>
                    <a:pt x="64" y="38"/>
                  </a:cubicBezTo>
                  <a:cubicBezTo>
                    <a:pt x="65" y="38"/>
                    <a:pt x="66" y="37"/>
                    <a:pt x="65" y="34"/>
                  </a:cubicBezTo>
                  <a:cubicBezTo>
                    <a:pt x="65" y="29"/>
                    <a:pt x="65" y="28"/>
                    <a:pt x="66" y="28"/>
                  </a:cubicBezTo>
                  <a:cubicBezTo>
                    <a:pt x="67" y="28"/>
                    <a:pt x="69" y="30"/>
                    <a:pt x="72" y="31"/>
                  </a:cubicBezTo>
                  <a:cubicBezTo>
                    <a:pt x="66" y="42"/>
                    <a:pt x="60" y="53"/>
                    <a:pt x="55" y="65"/>
                  </a:cubicBezTo>
                  <a:cubicBezTo>
                    <a:pt x="55" y="65"/>
                    <a:pt x="55" y="65"/>
                    <a:pt x="54" y="65"/>
                  </a:cubicBezTo>
                  <a:cubicBezTo>
                    <a:pt x="54" y="65"/>
                    <a:pt x="53" y="65"/>
                    <a:pt x="51" y="65"/>
                  </a:cubicBezTo>
                  <a:cubicBezTo>
                    <a:pt x="51" y="65"/>
                    <a:pt x="50" y="66"/>
                    <a:pt x="50" y="66"/>
                  </a:cubicBezTo>
                  <a:moveTo>
                    <a:pt x="25" y="47"/>
                  </a:moveTo>
                  <a:cubicBezTo>
                    <a:pt x="25" y="45"/>
                    <a:pt x="24" y="43"/>
                    <a:pt x="24" y="42"/>
                  </a:cubicBezTo>
                  <a:cubicBezTo>
                    <a:pt x="27" y="37"/>
                    <a:pt x="34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5" y="33"/>
                    <a:pt x="30" y="40"/>
                    <a:pt x="25" y="47"/>
                  </a:cubicBezTo>
                  <a:moveTo>
                    <a:pt x="121" y="40"/>
                  </a:moveTo>
                  <a:cubicBezTo>
                    <a:pt x="121" y="40"/>
                    <a:pt x="120" y="39"/>
                    <a:pt x="120" y="39"/>
                  </a:cubicBezTo>
                  <a:cubicBezTo>
                    <a:pt x="119" y="38"/>
                    <a:pt x="119" y="37"/>
                    <a:pt x="118" y="35"/>
                  </a:cubicBezTo>
                  <a:cubicBezTo>
                    <a:pt x="119" y="32"/>
                    <a:pt x="120" y="29"/>
                    <a:pt x="121" y="25"/>
                  </a:cubicBezTo>
                  <a:cubicBezTo>
                    <a:pt x="122" y="27"/>
                    <a:pt x="123" y="28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3"/>
                    <a:pt x="122" y="37"/>
                    <a:pt x="121" y="40"/>
                  </a:cubicBezTo>
                  <a:moveTo>
                    <a:pt x="28" y="61"/>
                  </a:moveTo>
                  <a:cubicBezTo>
                    <a:pt x="26" y="58"/>
                    <a:pt x="26" y="56"/>
                    <a:pt x="26" y="55"/>
                  </a:cubicBezTo>
                  <a:cubicBezTo>
                    <a:pt x="26" y="53"/>
                    <a:pt x="26" y="51"/>
                    <a:pt x="26" y="50"/>
                  </a:cubicBezTo>
                  <a:cubicBezTo>
                    <a:pt x="31" y="42"/>
                    <a:pt x="37" y="35"/>
                    <a:pt x="42" y="27"/>
                  </a:cubicBezTo>
                  <a:cubicBezTo>
                    <a:pt x="42" y="27"/>
                    <a:pt x="43" y="26"/>
                    <a:pt x="43" y="26"/>
                  </a:cubicBezTo>
                  <a:cubicBezTo>
                    <a:pt x="46" y="25"/>
                    <a:pt x="52" y="22"/>
                    <a:pt x="55" y="20"/>
                  </a:cubicBezTo>
                  <a:cubicBezTo>
                    <a:pt x="54" y="21"/>
                    <a:pt x="55" y="21"/>
                    <a:pt x="55" y="22"/>
                  </a:cubicBezTo>
                  <a:cubicBezTo>
                    <a:pt x="56" y="23"/>
                    <a:pt x="57" y="24"/>
                    <a:pt x="58" y="25"/>
                  </a:cubicBezTo>
                  <a:cubicBezTo>
                    <a:pt x="59" y="26"/>
                    <a:pt x="52" y="28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3" y="41"/>
                    <a:pt x="34" y="50"/>
                    <a:pt x="28" y="61"/>
                  </a:cubicBezTo>
                  <a:moveTo>
                    <a:pt x="117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1"/>
                    <a:pt x="116" y="30"/>
                    <a:pt x="115" y="29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7"/>
                    <a:pt x="115" y="25"/>
                    <a:pt x="115" y="24"/>
                  </a:cubicBezTo>
                  <a:cubicBezTo>
                    <a:pt x="115" y="22"/>
                    <a:pt x="115" y="21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20"/>
                    <a:pt x="118" y="22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7"/>
                    <a:pt x="118" y="30"/>
                    <a:pt x="117" y="32"/>
                  </a:cubicBezTo>
                  <a:moveTo>
                    <a:pt x="38" y="20"/>
                  </a:moveTo>
                  <a:cubicBezTo>
                    <a:pt x="42" y="20"/>
                    <a:pt x="45" y="18"/>
                    <a:pt x="48" y="17"/>
                  </a:cubicBezTo>
                  <a:cubicBezTo>
                    <a:pt x="53" y="13"/>
                    <a:pt x="59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1" y="12"/>
                    <a:pt x="76" y="13"/>
                    <a:pt x="81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81" y="17"/>
                    <a:pt x="81" y="17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7"/>
                    <a:pt x="83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8"/>
                    <a:pt x="89" y="19"/>
                    <a:pt x="91" y="20"/>
                  </a:cubicBezTo>
                  <a:cubicBezTo>
                    <a:pt x="92" y="20"/>
                    <a:pt x="93" y="20"/>
                    <a:pt x="93" y="21"/>
                  </a:cubicBezTo>
                  <a:cubicBezTo>
                    <a:pt x="94" y="21"/>
                    <a:pt x="94" y="22"/>
                    <a:pt x="95" y="23"/>
                  </a:cubicBezTo>
                  <a:cubicBezTo>
                    <a:pt x="95" y="23"/>
                    <a:pt x="96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9" y="23"/>
                    <a:pt x="99" y="22"/>
                  </a:cubicBezTo>
                  <a:cubicBezTo>
                    <a:pt x="99" y="22"/>
                    <a:pt x="101" y="20"/>
                    <a:pt x="102" y="18"/>
                  </a:cubicBezTo>
                  <a:cubicBezTo>
                    <a:pt x="104" y="17"/>
                    <a:pt x="106" y="16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10" y="16"/>
                    <a:pt x="110" y="16"/>
                  </a:cubicBezTo>
                  <a:cubicBezTo>
                    <a:pt x="110" y="17"/>
                    <a:pt x="110" y="18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1" y="20"/>
                  </a:cubicBezTo>
                  <a:cubicBezTo>
                    <a:pt x="111" y="22"/>
                    <a:pt x="111" y="23"/>
                    <a:pt x="111" y="24"/>
                  </a:cubicBezTo>
                  <a:cubicBezTo>
                    <a:pt x="111" y="25"/>
                    <a:pt x="111" y="27"/>
                    <a:pt x="110" y="27"/>
                  </a:cubicBezTo>
                  <a:cubicBezTo>
                    <a:pt x="110" y="28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1"/>
                  </a:cubicBezTo>
                  <a:cubicBezTo>
                    <a:pt x="112" y="32"/>
                    <a:pt x="113" y="35"/>
                    <a:pt x="114" y="38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7" y="43"/>
                    <a:pt x="118" y="44"/>
                    <a:pt x="118" y="44"/>
                  </a:cubicBezTo>
                  <a:cubicBezTo>
                    <a:pt x="119" y="45"/>
                    <a:pt x="119" y="45"/>
                    <a:pt x="120" y="46"/>
                  </a:cubicBezTo>
                  <a:cubicBezTo>
                    <a:pt x="121" y="46"/>
                    <a:pt x="121" y="46"/>
                    <a:pt x="122" y="46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6"/>
                    <a:pt x="123" y="46"/>
                    <a:pt x="124" y="46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6" y="43"/>
                    <a:pt x="126" y="42"/>
                    <a:pt x="126" y="42"/>
                  </a:cubicBezTo>
                  <a:cubicBezTo>
                    <a:pt x="127" y="42"/>
                    <a:pt x="128" y="42"/>
                    <a:pt x="129" y="43"/>
                  </a:cubicBezTo>
                  <a:cubicBezTo>
                    <a:pt x="131" y="44"/>
                    <a:pt x="132" y="46"/>
                    <a:pt x="133" y="47"/>
                  </a:cubicBezTo>
                  <a:cubicBezTo>
                    <a:pt x="134" y="48"/>
                    <a:pt x="134" y="48"/>
                    <a:pt x="135" y="48"/>
                  </a:cubicBezTo>
                  <a:cubicBezTo>
                    <a:pt x="135" y="49"/>
                    <a:pt x="135" y="51"/>
                    <a:pt x="136" y="52"/>
                  </a:cubicBezTo>
                  <a:cubicBezTo>
                    <a:pt x="135" y="52"/>
                    <a:pt x="134" y="52"/>
                    <a:pt x="134" y="52"/>
                  </a:cubicBezTo>
                  <a:cubicBezTo>
                    <a:pt x="133" y="52"/>
                    <a:pt x="132" y="52"/>
                    <a:pt x="132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8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6" y="52"/>
                    <a:pt x="124" y="52"/>
                    <a:pt x="123" y="53"/>
                  </a:cubicBezTo>
                  <a:cubicBezTo>
                    <a:pt x="122" y="55"/>
                    <a:pt x="120" y="56"/>
                    <a:pt x="119" y="58"/>
                  </a:cubicBezTo>
                  <a:cubicBezTo>
                    <a:pt x="118" y="60"/>
                    <a:pt x="117" y="61"/>
                    <a:pt x="117" y="63"/>
                  </a:cubicBezTo>
                  <a:cubicBezTo>
                    <a:pt x="116" y="64"/>
                    <a:pt x="116" y="65"/>
                    <a:pt x="116" y="67"/>
                  </a:cubicBezTo>
                  <a:cubicBezTo>
                    <a:pt x="115" y="69"/>
                    <a:pt x="115" y="72"/>
                    <a:pt x="115" y="74"/>
                  </a:cubicBezTo>
                  <a:cubicBezTo>
                    <a:pt x="115" y="77"/>
                    <a:pt x="116" y="80"/>
                    <a:pt x="117" y="83"/>
                  </a:cubicBezTo>
                  <a:cubicBezTo>
                    <a:pt x="117" y="84"/>
                    <a:pt x="118" y="85"/>
                    <a:pt x="119" y="86"/>
                  </a:cubicBezTo>
                  <a:cubicBezTo>
                    <a:pt x="121" y="87"/>
                    <a:pt x="122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6" y="87"/>
                    <a:pt x="128" y="87"/>
                    <a:pt x="128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30" y="86"/>
                    <a:pt x="131" y="87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31" y="88"/>
                    <a:pt x="132" y="88"/>
                    <a:pt x="132" y="89"/>
                  </a:cubicBezTo>
                  <a:cubicBezTo>
                    <a:pt x="132" y="91"/>
                    <a:pt x="131" y="94"/>
                    <a:pt x="130" y="97"/>
                  </a:cubicBezTo>
                  <a:cubicBezTo>
                    <a:pt x="130" y="99"/>
                    <a:pt x="129" y="102"/>
                    <a:pt x="128" y="103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2" y="114"/>
                    <a:pt x="113" y="122"/>
                    <a:pt x="102" y="127"/>
                  </a:cubicBezTo>
                  <a:cubicBezTo>
                    <a:pt x="107" y="122"/>
                    <a:pt x="111" y="117"/>
                    <a:pt x="111" y="111"/>
                  </a:cubicBezTo>
                  <a:cubicBezTo>
                    <a:pt x="111" y="106"/>
                    <a:pt x="109" y="102"/>
                    <a:pt x="106" y="99"/>
                  </a:cubicBezTo>
                  <a:cubicBezTo>
                    <a:pt x="105" y="99"/>
                    <a:pt x="104" y="98"/>
                    <a:pt x="10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1" y="98"/>
                    <a:pt x="100" y="98"/>
                  </a:cubicBezTo>
                  <a:cubicBezTo>
                    <a:pt x="98" y="98"/>
                    <a:pt x="96" y="98"/>
                    <a:pt x="94" y="98"/>
                  </a:cubicBezTo>
                  <a:cubicBezTo>
                    <a:pt x="92" y="97"/>
                    <a:pt x="91" y="97"/>
                    <a:pt x="90" y="97"/>
                  </a:cubicBezTo>
                  <a:cubicBezTo>
                    <a:pt x="87" y="90"/>
                    <a:pt x="74" y="85"/>
                    <a:pt x="6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5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82"/>
                    <a:pt x="61" y="81"/>
                    <a:pt x="61" y="80"/>
                  </a:cubicBezTo>
                  <a:cubicBezTo>
                    <a:pt x="61" y="79"/>
                    <a:pt x="61" y="78"/>
                    <a:pt x="61" y="77"/>
                  </a:cubicBezTo>
                  <a:cubicBezTo>
                    <a:pt x="60" y="76"/>
                    <a:pt x="60" y="74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3"/>
                    <a:pt x="63" y="72"/>
                    <a:pt x="64" y="70"/>
                  </a:cubicBezTo>
                  <a:cubicBezTo>
                    <a:pt x="65" y="68"/>
                    <a:pt x="68" y="63"/>
                    <a:pt x="70" y="60"/>
                  </a:cubicBezTo>
                  <a:cubicBezTo>
                    <a:pt x="73" y="56"/>
                    <a:pt x="74" y="54"/>
                    <a:pt x="75" y="52"/>
                  </a:cubicBezTo>
                  <a:cubicBezTo>
                    <a:pt x="75" y="52"/>
                    <a:pt x="76" y="52"/>
                    <a:pt x="76" y="52"/>
                  </a:cubicBezTo>
                  <a:cubicBezTo>
                    <a:pt x="79" y="52"/>
                    <a:pt x="82" y="53"/>
                    <a:pt x="83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7" y="52"/>
                    <a:pt x="87" y="51"/>
                  </a:cubicBezTo>
                  <a:cubicBezTo>
                    <a:pt x="88" y="50"/>
                    <a:pt x="88" y="49"/>
                    <a:pt x="88" y="48"/>
                  </a:cubicBezTo>
                  <a:cubicBezTo>
                    <a:pt x="88" y="47"/>
                    <a:pt x="89" y="45"/>
                    <a:pt x="91" y="42"/>
                  </a:cubicBezTo>
                  <a:cubicBezTo>
                    <a:pt x="91" y="42"/>
                    <a:pt x="92" y="41"/>
                    <a:pt x="92" y="41"/>
                  </a:cubicBezTo>
                  <a:cubicBezTo>
                    <a:pt x="93" y="39"/>
                    <a:pt x="92" y="37"/>
                    <a:pt x="91" y="36"/>
                  </a:cubicBezTo>
                  <a:cubicBezTo>
                    <a:pt x="90" y="35"/>
                    <a:pt x="89" y="35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6" y="34"/>
                    <a:pt x="86" y="33"/>
                  </a:cubicBezTo>
                  <a:cubicBezTo>
                    <a:pt x="84" y="28"/>
                    <a:pt x="80" y="27"/>
                    <a:pt x="77" y="27"/>
                  </a:cubicBezTo>
                  <a:cubicBezTo>
                    <a:pt x="76" y="27"/>
                    <a:pt x="75" y="27"/>
                    <a:pt x="74" y="27"/>
                  </a:cubicBezTo>
                  <a:cubicBezTo>
                    <a:pt x="73" y="26"/>
                    <a:pt x="72" y="26"/>
                    <a:pt x="71" y="25"/>
                  </a:cubicBezTo>
                  <a:cubicBezTo>
                    <a:pt x="69" y="24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5" y="23"/>
                    <a:pt x="64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3"/>
                    <a:pt x="62" y="22"/>
                    <a:pt x="61" y="22"/>
                  </a:cubicBezTo>
                  <a:cubicBezTo>
                    <a:pt x="60" y="21"/>
                    <a:pt x="60" y="20"/>
                    <a:pt x="59" y="20"/>
                  </a:cubicBezTo>
                  <a:cubicBezTo>
                    <a:pt x="59" y="18"/>
                    <a:pt x="58" y="17"/>
                    <a:pt x="57" y="17"/>
                  </a:cubicBezTo>
                  <a:cubicBezTo>
                    <a:pt x="56" y="16"/>
                    <a:pt x="56" y="16"/>
                    <a:pt x="55" y="16"/>
                  </a:cubicBezTo>
                  <a:cubicBezTo>
                    <a:pt x="54" y="16"/>
                    <a:pt x="53" y="16"/>
                    <a:pt x="52" y="17"/>
                  </a:cubicBezTo>
                  <a:cubicBezTo>
                    <a:pt x="49" y="19"/>
                    <a:pt x="41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2" y="22"/>
                    <a:pt x="26" y="30"/>
                    <a:pt x="21" y="39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20" y="43"/>
                    <a:pt x="20" y="45"/>
                    <a:pt x="21" y="48"/>
                  </a:cubicBezTo>
                  <a:cubicBezTo>
                    <a:pt x="21" y="49"/>
                    <a:pt x="21" y="51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7"/>
                    <a:pt x="22" y="61"/>
                    <a:pt x="25" y="66"/>
                  </a:cubicBezTo>
                  <a:cubicBezTo>
                    <a:pt x="25" y="67"/>
                    <a:pt x="25" y="68"/>
                    <a:pt x="24" y="68"/>
                  </a:cubicBezTo>
                  <a:cubicBezTo>
                    <a:pt x="24" y="69"/>
                    <a:pt x="24" y="69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33" y="79"/>
                    <a:pt x="37" y="81"/>
                  </a:cubicBezTo>
                  <a:cubicBezTo>
                    <a:pt x="40" y="83"/>
                    <a:pt x="46" y="86"/>
                    <a:pt x="50" y="87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89"/>
                    <a:pt x="52" y="89"/>
                    <a:pt x="52" y="90"/>
                  </a:cubicBezTo>
                  <a:cubicBezTo>
                    <a:pt x="53" y="90"/>
                    <a:pt x="53" y="91"/>
                    <a:pt x="53" y="92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4"/>
                    <a:pt x="54" y="96"/>
                    <a:pt x="54" y="97"/>
                  </a:cubicBezTo>
                  <a:cubicBezTo>
                    <a:pt x="54" y="97"/>
                    <a:pt x="53" y="98"/>
                    <a:pt x="53" y="99"/>
                  </a:cubicBezTo>
                  <a:cubicBezTo>
                    <a:pt x="53" y="101"/>
                    <a:pt x="52" y="108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5"/>
                    <a:pt x="55" y="115"/>
                    <a:pt x="55" y="116"/>
                  </a:cubicBezTo>
                  <a:cubicBezTo>
                    <a:pt x="55" y="116"/>
                    <a:pt x="55" y="117"/>
                    <a:pt x="56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9" y="117"/>
                    <a:pt x="60" y="118"/>
                    <a:pt x="61" y="119"/>
                  </a:cubicBezTo>
                  <a:cubicBezTo>
                    <a:pt x="61" y="119"/>
                    <a:pt x="60" y="120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2"/>
                    <a:pt x="62" y="122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3" y="122"/>
                    <a:pt x="62" y="124"/>
                    <a:pt x="61" y="127"/>
                  </a:cubicBezTo>
                  <a:cubicBezTo>
                    <a:pt x="61" y="129"/>
                    <a:pt x="60" y="131"/>
                    <a:pt x="60" y="132"/>
                  </a:cubicBezTo>
                  <a:cubicBezTo>
                    <a:pt x="31" y="128"/>
                    <a:pt x="5" y="107"/>
                    <a:pt x="5" y="69"/>
                  </a:cubicBezTo>
                  <a:cubicBezTo>
                    <a:pt x="5" y="46"/>
                    <a:pt x="15" y="29"/>
                    <a:pt x="29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20"/>
                  </a:cubicBezTo>
                  <a:cubicBezTo>
                    <a:pt x="36" y="20"/>
                    <a:pt x="37" y="20"/>
                    <a:pt x="38" y="20"/>
                  </a:cubicBezTo>
                  <a:moveTo>
                    <a:pt x="97" y="18"/>
                  </a:move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6"/>
                    <a:pt x="93" y="16"/>
                  </a:cubicBezTo>
                  <a:cubicBezTo>
                    <a:pt x="94" y="14"/>
                    <a:pt x="95" y="12"/>
                    <a:pt x="96" y="10"/>
                  </a:cubicBezTo>
                  <a:cubicBezTo>
                    <a:pt x="98" y="11"/>
                    <a:pt x="100" y="12"/>
                    <a:pt x="102" y="13"/>
                  </a:cubicBezTo>
                  <a:cubicBezTo>
                    <a:pt x="101" y="14"/>
                    <a:pt x="99" y="15"/>
                    <a:pt x="98" y="16"/>
                  </a:cubicBezTo>
                  <a:cubicBezTo>
                    <a:pt x="98" y="17"/>
                    <a:pt x="97" y="17"/>
                    <a:pt x="97" y="18"/>
                  </a:cubicBezTo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6" y="15"/>
                    <a:pt x="35" y="15"/>
                    <a:pt x="34" y="15"/>
                  </a:cubicBezTo>
                  <a:cubicBezTo>
                    <a:pt x="38" y="12"/>
                    <a:pt x="43" y="10"/>
                    <a:pt x="47" y="9"/>
                  </a:cubicBezTo>
                  <a:cubicBezTo>
                    <a:pt x="47" y="10"/>
                    <a:pt x="46" y="11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4"/>
                    <a:pt x="41" y="15"/>
                    <a:pt x="38" y="15"/>
                  </a:cubicBezTo>
                  <a:moveTo>
                    <a:pt x="91" y="15"/>
                  </a:moveTo>
                  <a:cubicBezTo>
                    <a:pt x="89" y="14"/>
                    <a:pt x="88" y="13"/>
                    <a:pt x="87" y="12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0"/>
                    <a:pt x="87" y="9"/>
                    <a:pt x="88" y="7"/>
                  </a:cubicBezTo>
                  <a:cubicBezTo>
                    <a:pt x="90" y="8"/>
                    <a:pt x="92" y="8"/>
                    <a:pt x="94" y="9"/>
                  </a:cubicBezTo>
                  <a:cubicBezTo>
                    <a:pt x="93" y="11"/>
                    <a:pt x="92" y="13"/>
                    <a:pt x="91" y="15"/>
                  </a:cubicBezTo>
                  <a:moveTo>
                    <a:pt x="49" y="11"/>
                  </a:moveTo>
                  <a:cubicBezTo>
                    <a:pt x="49" y="10"/>
                    <a:pt x="49" y="9"/>
                    <a:pt x="49" y="8"/>
                  </a:cubicBezTo>
                  <a:cubicBezTo>
                    <a:pt x="52" y="7"/>
                    <a:pt x="55" y="7"/>
                    <a:pt x="58" y="6"/>
                  </a:cubicBezTo>
                  <a:cubicBezTo>
                    <a:pt x="58" y="7"/>
                    <a:pt x="58" y="7"/>
                    <a:pt x="58" y="8"/>
                  </a:cubicBezTo>
                  <a:cubicBezTo>
                    <a:pt x="55" y="9"/>
                    <a:pt x="52" y="10"/>
                    <a:pt x="49" y="11"/>
                  </a:cubicBezTo>
                  <a:moveTo>
                    <a:pt x="83" y="11"/>
                  </a:moveTo>
                  <a:cubicBezTo>
                    <a:pt x="81" y="10"/>
                    <a:pt x="78" y="9"/>
                    <a:pt x="75" y="8"/>
                  </a:cubicBezTo>
                  <a:cubicBezTo>
                    <a:pt x="75" y="7"/>
                    <a:pt x="76" y="6"/>
                    <a:pt x="77" y="5"/>
                  </a:cubicBezTo>
                  <a:cubicBezTo>
                    <a:pt x="79" y="6"/>
                    <a:pt x="82" y="6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5" y="7"/>
                    <a:pt x="86" y="7"/>
                  </a:cubicBezTo>
                  <a:cubicBezTo>
                    <a:pt x="85" y="8"/>
                    <a:pt x="84" y="10"/>
                    <a:pt x="83" y="11"/>
                  </a:cubicBezTo>
                  <a:moveTo>
                    <a:pt x="61" y="8"/>
                  </a:moveTo>
                  <a:cubicBezTo>
                    <a:pt x="61" y="7"/>
                    <a:pt x="61" y="6"/>
                    <a:pt x="62" y="6"/>
                  </a:cubicBezTo>
                  <a:cubicBezTo>
                    <a:pt x="63" y="5"/>
                    <a:pt x="64" y="5"/>
                    <a:pt x="65" y="5"/>
                  </a:cubicBezTo>
                  <a:cubicBezTo>
                    <a:pt x="66" y="5"/>
                    <a:pt x="68" y="5"/>
                    <a:pt x="69" y="5"/>
                  </a:cubicBezTo>
                  <a:cubicBezTo>
                    <a:pt x="71" y="5"/>
                    <a:pt x="73" y="5"/>
                    <a:pt x="74" y="5"/>
                  </a:cubicBezTo>
                  <a:cubicBezTo>
                    <a:pt x="74" y="6"/>
                    <a:pt x="73" y="7"/>
                    <a:pt x="73" y="8"/>
                  </a:cubicBezTo>
                  <a:cubicBezTo>
                    <a:pt x="70" y="8"/>
                    <a:pt x="67" y="7"/>
                    <a:pt x="65" y="7"/>
                  </a:cubicBezTo>
                  <a:cubicBezTo>
                    <a:pt x="64" y="7"/>
                    <a:pt x="62" y="7"/>
                    <a:pt x="61" y="8"/>
                  </a:cubicBezTo>
                  <a:moveTo>
                    <a:pt x="71" y="0"/>
                  </a:moveTo>
                  <a:cubicBezTo>
                    <a:pt x="69" y="0"/>
                    <a:pt x="68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3" y="2"/>
                    <a:pt x="41" y="5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8" y="30"/>
                    <a:pt x="0" y="48"/>
                    <a:pt x="0" y="69"/>
                  </a:cubicBezTo>
                  <a:cubicBezTo>
                    <a:pt x="0" y="110"/>
                    <a:pt x="30" y="133"/>
                    <a:pt x="62" y="137"/>
                  </a:cubicBezTo>
                  <a:cubicBezTo>
                    <a:pt x="62" y="138"/>
                    <a:pt x="63" y="138"/>
                    <a:pt x="64" y="138"/>
                  </a:cubicBezTo>
                  <a:cubicBezTo>
                    <a:pt x="64" y="138"/>
                    <a:pt x="67" y="138"/>
                    <a:pt x="72" y="138"/>
                  </a:cubicBezTo>
                  <a:cubicBezTo>
                    <a:pt x="85" y="138"/>
                    <a:pt x="90" y="136"/>
                    <a:pt x="92" y="135"/>
                  </a:cubicBezTo>
                  <a:cubicBezTo>
                    <a:pt x="103" y="132"/>
                    <a:pt x="112" y="127"/>
                    <a:pt x="120" y="121"/>
                  </a:cubicBezTo>
                  <a:cubicBezTo>
                    <a:pt x="131" y="111"/>
                    <a:pt x="138" y="98"/>
                    <a:pt x="141" y="82"/>
                  </a:cubicBezTo>
                  <a:cubicBezTo>
                    <a:pt x="142" y="79"/>
                    <a:pt x="142" y="75"/>
                    <a:pt x="142" y="72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49"/>
                    <a:pt x="135" y="32"/>
                    <a:pt x="122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0" y="18"/>
                    <a:pt x="119" y="17"/>
                    <a:pt x="118" y="16"/>
                  </a:cubicBezTo>
                  <a:cubicBezTo>
                    <a:pt x="118" y="15"/>
                    <a:pt x="117" y="15"/>
                    <a:pt x="117" y="15"/>
                  </a:cubicBezTo>
                  <a:cubicBezTo>
                    <a:pt x="104" y="6"/>
                    <a:pt x="88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7" name="Freeform 769"/>
            <p:cNvSpPr>
              <a:spLocks noEditPoints="1"/>
            </p:cNvSpPr>
            <p:nvPr/>
          </p:nvSpPr>
          <p:spPr bwMode="auto">
            <a:xfrm>
              <a:off x="4235" y="529"/>
              <a:ext cx="325" cy="434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8" name="Freeform 770"/>
            <p:cNvSpPr>
              <a:spLocks noEditPoints="1"/>
            </p:cNvSpPr>
            <p:nvPr/>
          </p:nvSpPr>
          <p:spPr bwMode="auto">
            <a:xfrm>
              <a:off x="4332" y="726"/>
              <a:ext cx="126" cy="189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9" name="Freeform 771"/>
            <p:cNvSpPr>
              <a:spLocks noEditPoints="1"/>
            </p:cNvSpPr>
            <p:nvPr/>
          </p:nvSpPr>
          <p:spPr bwMode="auto">
            <a:xfrm>
              <a:off x="4359" y="764"/>
              <a:ext cx="28" cy="4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0" name="Freeform 772"/>
            <p:cNvSpPr>
              <a:spLocks noEditPoints="1"/>
            </p:cNvSpPr>
            <p:nvPr/>
          </p:nvSpPr>
          <p:spPr bwMode="auto">
            <a:xfrm>
              <a:off x="4399" y="830"/>
              <a:ext cx="33" cy="52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1" name="Freeform 773"/>
            <p:cNvSpPr>
              <a:spLocks noEditPoints="1"/>
            </p:cNvSpPr>
            <p:nvPr/>
          </p:nvSpPr>
          <p:spPr bwMode="auto">
            <a:xfrm>
              <a:off x="3049" y="2901"/>
              <a:ext cx="190" cy="189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2" name="Freeform 774"/>
            <p:cNvSpPr>
              <a:spLocks noEditPoints="1"/>
            </p:cNvSpPr>
            <p:nvPr/>
          </p:nvSpPr>
          <p:spPr bwMode="auto">
            <a:xfrm>
              <a:off x="3085" y="2917"/>
              <a:ext cx="139" cy="14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3" name="Freeform 775"/>
            <p:cNvSpPr>
              <a:spLocks noEditPoints="1"/>
            </p:cNvSpPr>
            <p:nvPr/>
          </p:nvSpPr>
          <p:spPr bwMode="auto">
            <a:xfrm>
              <a:off x="3111" y="2943"/>
              <a:ext cx="78" cy="1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4" name="Freeform 776"/>
            <p:cNvSpPr>
              <a:spLocks noEditPoints="1"/>
            </p:cNvSpPr>
            <p:nvPr/>
          </p:nvSpPr>
          <p:spPr bwMode="auto">
            <a:xfrm>
              <a:off x="2926" y="3175"/>
              <a:ext cx="187" cy="192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5" name="Freeform 777"/>
            <p:cNvSpPr>
              <a:spLocks noEditPoints="1"/>
            </p:cNvSpPr>
            <p:nvPr/>
          </p:nvSpPr>
          <p:spPr bwMode="auto">
            <a:xfrm>
              <a:off x="2962" y="3199"/>
              <a:ext cx="137" cy="152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6" name="Freeform 778"/>
            <p:cNvSpPr>
              <a:spLocks noEditPoints="1"/>
            </p:cNvSpPr>
            <p:nvPr/>
          </p:nvSpPr>
          <p:spPr bwMode="auto">
            <a:xfrm>
              <a:off x="2995" y="3220"/>
              <a:ext cx="69" cy="114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7" name="Rectangle 779"/>
            <p:cNvSpPr>
              <a:spLocks noChangeArrowheads="1"/>
            </p:cNvSpPr>
            <p:nvPr/>
          </p:nvSpPr>
          <p:spPr bwMode="auto">
            <a:xfrm>
              <a:off x="3016" y="3310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8" name="Freeform 780"/>
            <p:cNvSpPr>
              <a:spLocks/>
            </p:cNvSpPr>
            <p:nvPr/>
          </p:nvSpPr>
          <p:spPr bwMode="auto">
            <a:xfrm>
              <a:off x="3016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9" name="Freeform 781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0" name="Freeform 782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1" name="Freeform 783"/>
            <p:cNvSpPr>
              <a:spLocks noEditPoints="1"/>
            </p:cNvSpPr>
            <p:nvPr/>
          </p:nvSpPr>
          <p:spPr bwMode="auto">
            <a:xfrm>
              <a:off x="3035" y="2513"/>
              <a:ext cx="171" cy="68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2" name="Freeform 784"/>
            <p:cNvSpPr>
              <a:spLocks noEditPoints="1"/>
            </p:cNvSpPr>
            <p:nvPr/>
          </p:nvSpPr>
          <p:spPr bwMode="auto">
            <a:xfrm>
              <a:off x="3009" y="2501"/>
              <a:ext cx="220" cy="128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3" name="Freeform 785"/>
            <p:cNvSpPr>
              <a:spLocks noEditPoints="1"/>
            </p:cNvSpPr>
            <p:nvPr/>
          </p:nvSpPr>
          <p:spPr bwMode="auto">
            <a:xfrm>
              <a:off x="3009" y="2596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4" name="Freeform 786"/>
            <p:cNvSpPr>
              <a:spLocks noEditPoints="1"/>
            </p:cNvSpPr>
            <p:nvPr/>
          </p:nvSpPr>
          <p:spPr bwMode="auto">
            <a:xfrm>
              <a:off x="3009" y="2648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5" name="Freeform 787"/>
            <p:cNvSpPr>
              <a:spLocks noEditPoints="1"/>
            </p:cNvSpPr>
            <p:nvPr/>
          </p:nvSpPr>
          <p:spPr bwMode="auto">
            <a:xfrm>
              <a:off x="3009" y="2700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6" name="Freeform 788"/>
            <p:cNvSpPr>
              <a:spLocks noEditPoints="1"/>
            </p:cNvSpPr>
            <p:nvPr/>
          </p:nvSpPr>
          <p:spPr bwMode="auto">
            <a:xfrm>
              <a:off x="3009" y="2752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7" name="Freeform 789"/>
            <p:cNvSpPr>
              <a:spLocks noEditPoints="1"/>
            </p:cNvSpPr>
            <p:nvPr/>
          </p:nvSpPr>
          <p:spPr bwMode="auto">
            <a:xfrm>
              <a:off x="3343" y="896"/>
              <a:ext cx="258" cy="223"/>
            </a:xfrm>
            <a:custGeom>
              <a:avLst/>
              <a:gdLst>
                <a:gd name="T0" fmla="*/ 77 w 109"/>
                <a:gd name="T1" fmla="*/ 90 h 94"/>
                <a:gd name="T2" fmla="*/ 60 w 109"/>
                <a:gd name="T3" fmla="*/ 73 h 94"/>
                <a:gd name="T4" fmla="*/ 63 w 109"/>
                <a:gd name="T5" fmla="*/ 70 h 94"/>
                <a:gd name="T6" fmla="*/ 72 w 109"/>
                <a:gd name="T7" fmla="*/ 64 h 94"/>
                <a:gd name="T8" fmla="*/ 77 w 109"/>
                <a:gd name="T9" fmla="*/ 90 h 94"/>
                <a:gd name="T10" fmla="*/ 79 w 109"/>
                <a:gd name="T11" fmla="*/ 84 h 94"/>
                <a:gd name="T12" fmla="*/ 75 w 109"/>
                <a:gd name="T13" fmla="*/ 63 h 94"/>
                <a:gd name="T14" fmla="*/ 75 w 109"/>
                <a:gd name="T15" fmla="*/ 62 h 94"/>
                <a:gd name="T16" fmla="*/ 75 w 109"/>
                <a:gd name="T17" fmla="*/ 61 h 94"/>
                <a:gd name="T18" fmla="*/ 19 w 109"/>
                <a:gd name="T19" fmla="*/ 13 h 94"/>
                <a:gd name="T20" fmla="*/ 55 w 109"/>
                <a:gd name="T21" fmla="*/ 37 h 94"/>
                <a:gd name="T22" fmla="*/ 83 w 109"/>
                <a:gd name="T23" fmla="*/ 56 h 94"/>
                <a:gd name="T24" fmla="*/ 79 w 109"/>
                <a:gd name="T25" fmla="*/ 84 h 94"/>
                <a:gd name="T26" fmla="*/ 43 w 109"/>
                <a:gd name="T27" fmla="*/ 81 h 94"/>
                <a:gd name="T28" fmla="*/ 33 w 109"/>
                <a:gd name="T29" fmla="*/ 64 h 94"/>
                <a:gd name="T30" fmla="*/ 13 w 109"/>
                <a:gd name="T31" fmla="*/ 24 h 94"/>
                <a:gd name="T32" fmla="*/ 5 w 109"/>
                <a:gd name="T33" fmla="*/ 9 h 94"/>
                <a:gd name="T34" fmla="*/ 4 w 109"/>
                <a:gd name="T35" fmla="*/ 5 h 94"/>
                <a:gd name="T36" fmla="*/ 71 w 109"/>
                <a:gd name="T37" fmla="*/ 61 h 94"/>
                <a:gd name="T38" fmla="*/ 57 w 109"/>
                <a:gd name="T39" fmla="*/ 72 h 94"/>
                <a:gd name="T40" fmla="*/ 50 w 109"/>
                <a:gd name="T41" fmla="*/ 78 h 94"/>
                <a:gd name="T42" fmla="*/ 43 w 109"/>
                <a:gd name="T43" fmla="*/ 81 h 94"/>
                <a:gd name="T44" fmla="*/ 85 w 109"/>
                <a:gd name="T45" fmla="*/ 54 h 94"/>
                <a:gd name="T46" fmla="*/ 56 w 109"/>
                <a:gd name="T47" fmla="*/ 35 h 94"/>
                <a:gd name="T48" fmla="*/ 10 w 109"/>
                <a:gd name="T49" fmla="*/ 4 h 94"/>
                <a:gd name="T50" fmla="*/ 35 w 109"/>
                <a:gd name="T51" fmla="*/ 13 h 94"/>
                <a:gd name="T52" fmla="*/ 105 w 109"/>
                <a:gd name="T53" fmla="*/ 42 h 94"/>
                <a:gd name="T54" fmla="*/ 85 w 109"/>
                <a:gd name="T55" fmla="*/ 54 h 94"/>
                <a:gd name="T56" fmla="*/ 2 w 109"/>
                <a:gd name="T57" fmla="*/ 0 h 94"/>
                <a:gd name="T58" fmla="*/ 1 w 109"/>
                <a:gd name="T59" fmla="*/ 1 h 94"/>
                <a:gd name="T60" fmla="*/ 1 w 109"/>
                <a:gd name="T61" fmla="*/ 1 h 94"/>
                <a:gd name="T62" fmla="*/ 0 w 109"/>
                <a:gd name="T63" fmla="*/ 1 h 94"/>
                <a:gd name="T64" fmla="*/ 0 w 109"/>
                <a:gd name="T65" fmla="*/ 1 h 94"/>
                <a:gd name="T66" fmla="*/ 0 w 109"/>
                <a:gd name="T67" fmla="*/ 1 h 94"/>
                <a:gd name="T68" fmla="*/ 0 w 109"/>
                <a:gd name="T69" fmla="*/ 1 h 94"/>
                <a:gd name="T70" fmla="*/ 0 w 109"/>
                <a:gd name="T71" fmla="*/ 1 h 94"/>
                <a:gd name="T72" fmla="*/ 0 w 109"/>
                <a:gd name="T73" fmla="*/ 2 h 94"/>
                <a:gd name="T74" fmla="*/ 0 w 109"/>
                <a:gd name="T75" fmla="*/ 2 h 94"/>
                <a:gd name="T76" fmla="*/ 0 w 109"/>
                <a:gd name="T77" fmla="*/ 3 h 94"/>
                <a:gd name="T78" fmla="*/ 0 w 109"/>
                <a:gd name="T79" fmla="*/ 4 h 94"/>
                <a:gd name="T80" fmla="*/ 19 w 109"/>
                <a:gd name="T81" fmla="*/ 43 h 94"/>
                <a:gd name="T82" fmla="*/ 42 w 109"/>
                <a:gd name="T83" fmla="*/ 83 h 94"/>
                <a:gd name="T84" fmla="*/ 43 w 109"/>
                <a:gd name="T85" fmla="*/ 84 h 94"/>
                <a:gd name="T86" fmla="*/ 43 w 109"/>
                <a:gd name="T87" fmla="*/ 84 h 94"/>
                <a:gd name="T88" fmla="*/ 52 w 109"/>
                <a:gd name="T89" fmla="*/ 80 h 94"/>
                <a:gd name="T90" fmla="*/ 58 w 109"/>
                <a:gd name="T91" fmla="*/ 75 h 94"/>
                <a:gd name="T92" fmla="*/ 77 w 109"/>
                <a:gd name="T93" fmla="*/ 94 h 94"/>
                <a:gd name="T94" fmla="*/ 78 w 109"/>
                <a:gd name="T95" fmla="*/ 94 h 94"/>
                <a:gd name="T96" fmla="*/ 78 w 109"/>
                <a:gd name="T97" fmla="*/ 94 h 94"/>
                <a:gd name="T98" fmla="*/ 79 w 109"/>
                <a:gd name="T99" fmla="*/ 94 h 94"/>
                <a:gd name="T100" fmla="*/ 79 w 109"/>
                <a:gd name="T101" fmla="*/ 94 h 94"/>
                <a:gd name="T102" fmla="*/ 80 w 109"/>
                <a:gd name="T103" fmla="*/ 93 h 94"/>
                <a:gd name="T104" fmla="*/ 86 w 109"/>
                <a:gd name="T105" fmla="*/ 56 h 94"/>
                <a:gd name="T106" fmla="*/ 109 w 109"/>
                <a:gd name="T107" fmla="*/ 43 h 94"/>
                <a:gd name="T108" fmla="*/ 109 w 109"/>
                <a:gd name="T109" fmla="*/ 42 h 94"/>
                <a:gd name="T110" fmla="*/ 109 w 109"/>
                <a:gd name="T111" fmla="*/ 41 h 94"/>
                <a:gd name="T112" fmla="*/ 36 w 109"/>
                <a:gd name="T113" fmla="*/ 11 h 94"/>
                <a:gd name="T114" fmla="*/ 3 w 109"/>
                <a:gd name="T115" fmla="*/ 0 h 94"/>
                <a:gd name="T116" fmla="*/ 2 w 109"/>
                <a:gd name="T1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94">
                  <a:moveTo>
                    <a:pt x="77" y="90"/>
                  </a:moveTo>
                  <a:cubicBezTo>
                    <a:pt x="71" y="84"/>
                    <a:pt x="66" y="79"/>
                    <a:pt x="60" y="73"/>
                  </a:cubicBezTo>
                  <a:cubicBezTo>
                    <a:pt x="61" y="72"/>
                    <a:pt x="62" y="71"/>
                    <a:pt x="63" y="70"/>
                  </a:cubicBezTo>
                  <a:cubicBezTo>
                    <a:pt x="66" y="67"/>
                    <a:pt x="69" y="65"/>
                    <a:pt x="72" y="64"/>
                  </a:cubicBezTo>
                  <a:cubicBezTo>
                    <a:pt x="74" y="70"/>
                    <a:pt x="75" y="78"/>
                    <a:pt x="77" y="90"/>
                  </a:cubicBezTo>
                  <a:moveTo>
                    <a:pt x="79" y="84"/>
                  </a:moveTo>
                  <a:cubicBezTo>
                    <a:pt x="77" y="75"/>
                    <a:pt x="76" y="68"/>
                    <a:pt x="75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53" y="42"/>
                    <a:pt x="39" y="29"/>
                    <a:pt x="19" y="13"/>
                  </a:cubicBezTo>
                  <a:cubicBezTo>
                    <a:pt x="30" y="21"/>
                    <a:pt x="39" y="28"/>
                    <a:pt x="55" y="37"/>
                  </a:cubicBezTo>
                  <a:cubicBezTo>
                    <a:pt x="64" y="43"/>
                    <a:pt x="75" y="49"/>
                    <a:pt x="83" y="56"/>
                  </a:cubicBezTo>
                  <a:cubicBezTo>
                    <a:pt x="82" y="65"/>
                    <a:pt x="80" y="75"/>
                    <a:pt x="79" y="84"/>
                  </a:cubicBezTo>
                  <a:moveTo>
                    <a:pt x="43" y="81"/>
                  </a:moveTo>
                  <a:cubicBezTo>
                    <a:pt x="41" y="78"/>
                    <a:pt x="37" y="71"/>
                    <a:pt x="33" y="64"/>
                  </a:cubicBezTo>
                  <a:cubicBezTo>
                    <a:pt x="27" y="52"/>
                    <a:pt x="19" y="37"/>
                    <a:pt x="13" y="24"/>
                  </a:cubicBezTo>
                  <a:cubicBezTo>
                    <a:pt x="10" y="18"/>
                    <a:pt x="7" y="13"/>
                    <a:pt x="5" y="9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30" y="24"/>
                    <a:pt x="46" y="39"/>
                    <a:pt x="71" y="61"/>
                  </a:cubicBezTo>
                  <a:cubicBezTo>
                    <a:pt x="66" y="63"/>
                    <a:pt x="61" y="67"/>
                    <a:pt x="57" y="72"/>
                  </a:cubicBezTo>
                  <a:cubicBezTo>
                    <a:pt x="55" y="74"/>
                    <a:pt x="53" y="76"/>
                    <a:pt x="50" y="78"/>
                  </a:cubicBezTo>
                  <a:cubicBezTo>
                    <a:pt x="48" y="80"/>
                    <a:pt x="46" y="81"/>
                    <a:pt x="43" y="81"/>
                  </a:cubicBezTo>
                  <a:moveTo>
                    <a:pt x="85" y="54"/>
                  </a:moveTo>
                  <a:cubicBezTo>
                    <a:pt x="76" y="47"/>
                    <a:pt x="66" y="40"/>
                    <a:pt x="56" y="35"/>
                  </a:cubicBezTo>
                  <a:cubicBezTo>
                    <a:pt x="36" y="23"/>
                    <a:pt x="27" y="14"/>
                    <a:pt x="10" y="4"/>
                  </a:cubicBezTo>
                  <a:cubicBezTo>
                    <a:pt x="20" y="7"/>
                    <a:pt x="23" y="8"/>
                    <a:pt x="35" y="13"/>
                  </a:cubicBezTo>
                  <a:cubicBezTo>
                    <a:pt x="59" y="23"/>
                    <a:pt x="84" y="33"/>
                    <a:pt x="105" y="42"/>
                  </a:cubicBezTo>
                  <a:cubicBezTo>
                    <a:pt x="98" y="46"/>
                    <a:pt x="92" y="49"/>
                    <a:pt x="85" y="54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9"/>
                    <a:pt x="11" y="26"/>
                    <a:pt x="19" y="43"/>
                  </a:cubicBezTo>
                  <a:cubicBezTo>
                    <a:pt x="28" y="60"/>
                    <a:pt x="37" y="77"/>
                    <a:pt x="42" y="83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6" y="84"/>
                    <a:pt x="49" y="82"/>
                    <a:pt x="52" y="80"/>
                  </a:cubicBezTo>
                  <a:cubicBezTo>
                    <a:pt x="54" y="79"/>
                    <a:pt x="56" y="77"/>
                    <a:pt x="58" y="75"/>
                  </a:cubicBezTo>
                  <a:cubicBezTo>
                    <a:pt x="64" y="81"/>
                    <a:pt x="69" y="86"/>
                    <a:pt x="77" y="94"/>
                  </a:cubicBezTo>
                  <a:cubicBezTo>
                    <a:pt x="77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4"/>
                    <a:pt x="80" y="94"/>
                    <a:pt x="80" y="93"/>
                  </a:cubicBezTo>
                  <a:cubicBezTo>
                    <a:pt x="82" y="81"/>
                    <a:pt x="84" y="69"/>
                    <a:pt x="86" y="56"/>
                  </a:cubicBezTo>
                  <a:cubicBezTo>
                    <a:pt x="94" y="50"/>
                    <a:pt x="100" y="48"/>
                    <a:pt x="109" y="43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09" y="41"/>
                    <a:pt x="109" y="41"/>
                  </a:cubicBezTo>
                  <a:cubicBezTo>
                    <a:pt x="87" y="32"/>
                    <a:pt x="61" y="21"/>
                    <a:pt x="36" y="11"/>
                  </a:cubicBezTo>
                  <a:cubicBezTo>
                    <a:pt x="21" y="5"/>
                    <a:pt x="20" y="4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8" name="Freeform 790"/>
            <p:cNvSpPr>
              <a:spLocks noEditPoints="1"/>
            </p:cNvSpPr>
            <p:nvPr/>
          </p:nvSpPr>
          <p:spPr bwMode="auto">
            <a:xfrm>
              <a:off x="3080" y="733"/>
              <a:ext cx="263" cy="225"/>
            </a:xfrm>
            <a:custGeom>
              <a:avLst/>
              <a:gdLst>
                <a:gd name="T0" fmla="*/ 78 w 111"/>
                <a:gd name="T1" fmla="*/ 89 h 95"/>
                <a:gd name="T2" fmla="*/ 62 w 111"/>
                <a:gd name="T3" fmla="*/ 74 h 95"/>
                <a:gd name="T4" fmla="*/ 64 w 111"/>
                <a:gd name="T5" fmla="*/ 71 h 95"/>
                <a:gd name="T6" fmla="*/ 73 w 111"/>
                <a:gd name="T7" fmla="*/ 65 h 95"/>
                <a:gd name="T8" fmla="*/ 78 w 111"/>
                <a:gd name="T9" fmla="*/ 89 h 95"/>
                <a:gd name="T10" fmla="*/ 80 w 111"/>
                <a:gd name="T11" fmla="*/ 82 h 95"/>
                <a:gd name="T12" fmla="*/ 76 w 111"/>
                <a:gd name="T13" fmla="*/ 64 h 95"/>
                <a:gd name="T14" fmla="*/ 77 w 111"/>
                <a:gd name="T15" fmla="*/ 63 h 95"/>
                <a:gd name="T16" fmla="*/ 76 w 111"/>
                <a:gd name="T17" fmla="*/ 61 h 95"/>
                <a:gd name="T18" fmla="*/ 31 w 111"/>
                <a:gd name="T19" fmla="*/ 22 h 95"/>
                <a:gd name="T20" fmla="*/ 56 w 111"/>
                <a:gd name="T21" fmla="*/ 38 h 95"/>
                <a:gd name="T22" fmla="*/ 84 w 111"/>
                <a:gd name="T23" fmla="*/ 57 h 95"/>
                <a:gd name="T24" fmla="*/ 80 w 111"/>
                <a:gd name="T25" fmla="*/ 82 h 95"/>
                <a:gd name="T26" fmla="*/ 45 w 111"/>
                <a:gd name="T27" fmla="*/ 81 h 95"/>
                <a:gd name="T28" fmla="*/ 35 w 111"/>
                <a:gd name="T29" fmla="*/ 64 h 95"/>
                <a:gd name="T30" fmla="*/ 14 w 111"/>
                <a:gd name="T31" fmla="*/ 25 h 95"/>
                <a:gd name="T32" fmla="*/ 7 w 111"/>
                <a:gd name="T33" fmla="*/ 9 h 95"/>
                <a:gd name="T34" fmla="*/ 6 w 111"/>
                <a:gd name="T35" fmla="*/ 7 h 95"/>
                <a:gd name="T36" fmla="*/ 71 w 111"/>
                <a:gd name="T37" fmla="*/ 62 h 95"/>
                <a:gd name="T38" fmla="*/ 66 w 111"/>
                <a:gd name="T39" fmla="*/ 65 h 95"/>
                <a:gd name="T40" fmla="*/ 55 w 111"/>
                <a:gd name="T41" fmla="*/ 75 h 95"/>
                <a:gd name="T42" fmla="*/ 45 w 111"/>
                <a:gd name="T43" fmla="*/ 81 h 95"/>
                <a:gd name="T44" fmla="*/ 86 w 111"/>
                <a:gd name="T45" fmla="*/ 54 h 95"/>
                <a:gd name="T46" fmla="*/ 58 w 111"/>
                <a:gd name="T47" fmla="*/ 35 h 95"/>
                <a:gd name="T48" fmla="*/ 31 w 111"/>
                <a:gd name="T49" fmla="*/ 17 h 95"/>
                <a:gd name="T50" fmla="*/ 14 w 111"/>
                <a:gd name="T51" fmla="*/ 6 h 95"/>
                <a:gd name="T52" fmla="*/ 20 w 111"/>
                <a:gd name="T53" fmla="*/ 8 h 95"/>
                <a:gd name="T54" fmla="*/ 36 w 111"/>
                <a:gd name="T55" fmla="*/ 14 h 95"/>
                <a:gd name="T56" fmla="*/ 105 w 111"/>
                <a:gd name="T57" fmla="*/ 43 h 95"/>
                <a:gd name="T58" fmla="*/ 86 w 111"/>
                <a:gd name="T59" fmla="*/ 54 h 95"/>
                <a:gd name="T60" fmla="*/ 4 w 111"/>
                <a:gd name="T61" fmla="*/ 0 h 95"/>
                <a:gd name="T62" fmla="*/ 2 w 111"/>
                <a:gd name="T63" fmla="*/ 1 h 95"/>
                <a:gd name="T64" fmla="*/ 1 w 111"/>
                <a:gd name="T65" fmla="*/ 1 h 95"/>
                <a:gd name="T66" fmla="*/ 1 w 111"/>
                <a:gd name="T67" fmla="*/ 1 h 95"/>
                <a:gd name="T68" fmla="*/ 1 w 111"/>
                <a:gd name="T69" fmla="*/ 1 h 95"/>
                <a:gd name="T70" fmla="*/ 1 w 111"/>
                <a:gd name="T71" fmla="*/ 1 h 95"/>
                <a:gd name="T72" fmla="*/ 1 w 111"/>
                <a:gd name="T73" fmla="*/ 1 h 95"/>
                <a:gd name="T74" fmla="*/ 0 w 111"/>
                <a:gd name="T75" fmla="*/ 2 h 95"/>
                <a:gd name="T76" fmla="*/ 0 w 111"/>
                <a:gd name="T77" fmla="*/ 3 h 95"/>
                <a:gd name="T78" fmla="*/ 0 w 111"/>
                <a:gd name="T79" fmla="*/ 3 h 95"/>
                <a:gd name="T80" fmla="*/ 1 w 111"/>
                <a:gd name="T81" fmla="*/ 5 h 95"/>
                <a:gd name="T82" fmla="*/ 20 w 111"/>
                <a:gd name="T83" fmla="*/ 44 h 95"/>
                <a:gd name="T84" fmla="*/ 33 w 111"/>
                <a:gd name="T85" fmla="*/ 68 h 95"/>
                <a:gd name="T86" fmla="*/ 42 w 111"/>
                <a:gd name="T87" fmla="*/ 84 h 95"/>
                <a:gd name="T88" fmla="*/ 44 w 111"/>
                <a:gd name="T89" fmla="*/ 85 h 95"/>
                <a:gd name="T90" fmla="*/ 44 w 111"/>
                <a:gd name="T91" fmla="*/ 85 h 95"/>
                <a:gd name="T92" fmla="*/ 53 w 111"/>
                <a:gd name="T93" fmla="*/ 81 h 95"/>
                <a:gd name="T94" fmla="*/ 59 w 111"/>
                <a:gd name="T95" fmla="*/ 76 h 95"/>
                <a:gd name="T96" fmla="*/ 78 w 111"/>
                <a:gd name="T97" fmla="*/ 94 h 95"/>
                <a:gd name="T98" fmla="*/ 79 w 111"/>
                <a:gd name="T99" fmla="*/ 95 h 95"/>
                <a:gd name="T100" fmla="*/ 80 w 111"/>
                <a:gd name="T101" fmla="*/ 95 h 95"/>
                <a:gd name="T102" fmla="*/ 80 w 111"/>
                <a:gd name="T103" fmla="*/ 95 h 95"/>
                <a:gd name="T104" fmla="*/ 82 w 111"/>
                <a:gd name="T105" fmla="*/ 94 h 95"/>
                <a:gd name="T106" fmla="*/ 88 w 111"/>
                <a:gd name="T107" fmla="*/ 57 h 95"/>
                <a:gd name="T108" fmla="*/ 110 w 111"/>
                <a:gd name="T109" fmla="*/ 44 h 95"/>
                <a:gd name="T110" fmla="*/ 111 w 111"/>
                <a:gd name="T111" fmla="*/ 43 h 95"/>
                <a:gd name="T112" fmla="*/ 110 w 111"/>
                <a:gd name="T113" fmla="*/ 41 h 95"/>
                <a:gd name="T114" fmla="*/ 37 w 111"/>
                <a:gd name="T115" fmla="*/ 11 h 95"/>
                <a:gd name="T116" fmla="*/ 22 w 111"/>
                <a:gd name="T117" fmla="*/ 5 h 95"/>
                <a:gd name="T118" fmla="*/ 4 w 111"/>
                <a:gd name="T119" fmla="*/ 0 h 95"/>
                <a:gd name="T120" fmla="*/ 4 w 11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95">
                  <a:moveTo>
                    <a:pt x="78" y="89"/>
                  </a:moveTo>
                  <a:cubicBezTo>
                    <a:pt x="72" y="84"/>
                    <a:pt x="67" y="79"/>
                    <a:pt x="62" y="74"/>
                  </a:cubicBezTo>
                  <a:cubicBezTo>
                    <a:pt x="62" y="73"/>
                    <a:pt x="63" y="72"/>
                    <a:pt x="64" y="71"/>
                  </a:cubicBezTo>
                  <a:cubicBezTo>
                    <a:pt x="67" y="68"/>
                    <a:pt x="70" y="66"/>
                    <a:pt x="73" y="65"/>
                  </a:cubicBezTo>
                  <a:cubicBezTo>
                    <a:pt x="74" y="71"/>
                    <a:pt x="76" y="78"/>
                    <a:pt x="78" y="89"/>
                  </a:cubicBezTo>
                  <a:moveTo>
                    <a:pt x="80" y="82"/>
                  </a:moveTo>
                  <a:cubicBezTo>
                    <a:pt x="79" y="74"/>
                    <a:pt x="78" y="69"/>
                    <a:pt x="76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2"/>
                    <a:pt x="77" y="61"/>
                    <a:pt x="76" y="61"/>
                  </a:cubicBezTo>
                  <a:cubicBezTo>
                    <a:pt x="59" y="46"/>
                    <a:pt x="46" y="34"/>
                    <a:pt x="31" y="22"/>
                  </a:cubicBezTo>
                  <a:cubicBezTo>
                    <a:pt x="38" y="27"/>
                    <a:pt x="46" y="32"/>
                    <a:pt x="56" y="38"/>
                  </a:cubicBezTo>
                  <a:cubicBezTo>
                    <a:pt x="65" y="44"/>
                    <a:pt x="76" y="50"/>
                    <a:pt x="84" y="57"/>
                  </a:cubicBezTo>
                  <a:cubicBezTo>
                    <a:pt x="83" y="65"/>
                    <a:pt x="81" y="74"/>
                    <a:pt x="80" y="82"/>
                  </a:cubicBezTo>
                  <a:moveTo>
                    <a:pt x="45" y="81"/>
                  </a:moveTo>
                  <a:cubicBezTo>
                    <a:pt x="42" y="78"/>
                    <a:pt x="39" y="72"/>
                    <a:pt x="35" y="64"/>
                  </a:cubicBezTo>
                  <a:cubicBezTo>
                    <a:pt x="28" y="52"/>
                    <a:pt x="21" y="37"/>
                    <a:pt x="14" y="25"/>
                  </a:cubicBezTo>
                  <a:cubicBezTo>
                    <a:pt x="11" y="18"/>
                    <a:pt x="9" y="13"/>
                    <a:pt x="7" y="9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31" y="25"/>
                    <a:pt x="47" y="40"/>
                    <a:pt x="71" y="62"/>
                  </a:cubicBezTo>
                  <a:cubicBezTo>
                    <a:pt x="69" y="62"/>
                    <a:pt x="67" y="63"/>
                    <a:pt x="66" y="65"/>
                  </a:cubicBezTo>
                  <a:cubicBezTo>
                    <a:pt x="62" y="68"/>
                    <a:pt x="58" y="72"/>
                    <a:pt x="55" y="75"/>
                  </a:cubicBezTo>
                  <a:cubicBezTo>
                    <a:pt x="51" y="79"/>
                    <a:pt x="48" y="81"/>
                    <a:pt x="45" y="81"/>
                  </a:cubicBezTo>
                  <a:moveTo>
                    <a:pt x="86" y="54"/>
                  </a:moveTo>
                  <a:cubicBezTo>
                    <a:pt x="77" y="47"/>
                    <a:pt x="67" y="40"/>
                    <a:pt x="58" y="35"/>
                  </a:cubicBezTo>
                  <a:cubicBezTo>
                    <a:pt x="46" y="28"/>
                    <a:pt x="38" y="22"/>
                    <a:pt x="31" y="17"/>
                  </a:cubicBezTo>
                  <a:cubicBezTo>
                    <a:pt x="25" y="13"/>
                    <a:pt x="20" y="10"/>
                    <a:pt x="14" y="6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4" y="10"/>
                    <a:pt x="29" y="11"/>
                    <a:pt x="36" y="14"/>
                  </a:cubicBezTo>
                  <a:cubicBezTo>
                    <a:pt x="59" y="23"/>
                    <a:pt x="84" y="34"/>
                    <a:pt x="105" y="43"/>
                  </a:cubicBezTo>
                  <a:cubicBezTo>
                    <a:pt x="98" y="46"/>
                    <a:pt x="93" y="49"/>
                    <a:pt x="86" y="54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10"/>
                    <a:pt x="11" y="27"/>
                    <a:pt x="20" y="44"/>
                  </a:cubicBezTo>
                  <a:cubicBezTo>
                    <a:pt x="24" y="52"/>
                    <a:pt x="29" y="61"/>
                    <a:pt x="33" y="68"/>
                  </a:cubicBezTo>
                  <a:cubicBezTo>
                    <a:pt x="37" y="75"/>
                    <a:pt x="40" y="81"/>
                    <a:pt x="42" y="84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7" y="85"/>
                    <a:pt x="51" y="83"/>
                    <a:pt x="53" y="81"/>
                  </a:cubicBezTo>
                  <a:cubicBezTo>
                    <a:pt x="55" y="80"/>
                    <a:pt x="57" y="78"/>
                    <a:pt x="59" y="76"/>
                  </a:cubicBezTo>
                  <a:cubicBezTo>
                    <a:pt x="65" y="82"/>
                    <a:pt x="70" y="87"/>
                    <a:pt x="78" y="94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1" y="95"/>
                    <a:pt x="82" y="95"/>
                    <a:pt x="82" y="94"/>
                  </a:cubicBezTo>
                  <a:cubicBezTo>
                    <a:pt x="84" y="82"/>
                    <a:pt x="86" y="69"/>
                    <a:pt x="88" y="57"/>
                  </a:cubicBezTo>
                  <a:cubicBezTo>
                    <a:pt x="95" y="51"/>
                    <a:pt x="101" y="49"/>
                    <a:pt x="110" y="44"/>
                  </a:cubicBezTo>
                  <a:cubicBezTo>
                    <a:pt x="111" y="44"/>
                    <a:pt x="111" y="44"/>
                    <a:pt x="111" y="43"/>
                  </a:cubicBezTo>
                  <a:cubicBezTo>
                    <a:pt x="111" y="42"/>
                    <a:pt x="111" y="41"/>
                    <a:pt x="110" y="41"/>
                  </a:cubicBezTo>
                  <a:cubicBezTo>
                    <a:pt x="89" y="32"/>
                    <a:pt x="62" y="21"/>
                    <a:pt x="37" y="11"/>
                  </a:cubicBezTo>
                  <a:cubicBezTo>
                    <a:pt x="30" y="8"/>
                    <a:pt x="26" y="6"/>
                    <a:pt x="22" y="5"/>
                  </a:cubicBezTo>
                  <a:cubicBezTo>
                    <a:pt x="17" y="3"/>
                    <a:pt x="1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9" name="Freeform 791"/>
            <p:cNvSpPr>
              <a:spLocks noEditPoints="1"/>
            </p:cNvSpPr>
            <p:nvPr/>
          </p:nvSpPr>
          <p:spPr bwMode="auto">
            <a:xfrm>
              <a:off x="3454" y="3395"/>
              <a:ext cx="362" cy="344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0" name="Freeform 792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1" name="Freeform 793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2" name="Rectangle 794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3" name="Rectangle 795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4" name="Rectangle 796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5" name="Freeform 797"/>
            <p:cNvSpPr>
              <a:spLocks/>
            </p:cNvSpPr>
            <p:nvPr/>
          </p:nvSpPr>
          <p:spPr bwMode="auto">
            <a:xfrm>
              <a:off x="3752" y="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6" name="Freeform 798"/>
            <p:cNvSpPr>
              <a:spLocks/>
            </p:cNvSpPr>
            <p:nvPr/>
          </p:nvSpPr>
          <p:spPr bwMode="auto">
            <a:xfrm>
              <a:off x="3662" y="3507"/>
              <a:ext cx="36" cy="4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7" name="Freeform 799"/>
            <p:cNvSpPr>
              <a:spLocks/>
            </p:cNvSpPr>
            <p:nvPr/>
          </p:nvSpPr>
          <p:spPr bwMode="auto">
            <a:xfrm>
              <a:off x="3660" y="3608"/>
              <a:ext cx="31" cy="38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8" name="Freeform 800"/>
            <p:cNvSpPr>
              <a:spLocks/>
            </p:cNvSpPr>
            <p:nvPr/>
          </p:nvSpPr>
          <p:spPr bwMode="auto">
            <a:xfrm>
              <a:off x="3658" y="3639"/>
              <a:ext cx="33" cy="40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9" name="Freeform 801"/>
            <p:cNvSpPr>
              <a:spLocks/>
            </p:cNvSpPr>
            <p:nvPr/>
          </p:nvSpPr>
          <p:spPr bwMode="auto">
            <a:xfrm>
              <a:off x="3035" y="3485"/>
              <a:ext cx="391" cy="310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0" name="Freeform 802"/>
            <p:cNvSpPr>
              <a:spLocks noEditPoints="1"/>
            </p:cNvSpPr>
            <p:nvPr/>
          </p:nvSpPr>
          <p:spPr bwMode="auto">
            <a:xfrm>
              <a:off x="3177" y="3511"/>
              <a:ext cx="74" cy="225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1" name="Freeform 803"/>
            <p:cNvSpPr>
              <a:spLocks noEditPoints="1"/>
            </p:cNvSpPr>
            <p:nvPr/>
          </p:nvSpPr>
          <p:spPr bwMode="auto">
            <a:xfrm>
              <a:off x="3258" y="3448"/>
              <a:ext cx="73" cy="288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2" name="Freeform 804"/>
            <p:cNvSpPr>
              <a:spLocks noEditPoints="1"/>
            </p:cNvSpPr>
            <p:nvPr/>
          </p:nvSpPr>
          <p:spPr bwMode="auto">
            <a:xfrm>
              <a:off x="3099" y="3575"/>
              <a:ext cx="73" cy="161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3" name="Freeform 805"/>
            <p:cNvSpPr>
              <a:spLocks noEditPoints="1"/>
            </p:cNvSpPr>
            <p:nvPr/>
          </p:nvSpPr>
          <p:spPr bwMode="auto">
            <a:xfrm>
              <a:off x="3340" y="3549"/>
              <a:ext cx="74" cy="187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4" name="Freeform 806"/>
            <p:cNvSpPr>
              <a:spLocks noEditPoints="1"/>
            </p:cNvSpPr>
            <p:nvPr/>
          </p:nvSpPr>
          <p:spPr bwMode="auto">
            <a:xfrm>
              <a:off x="5012" y="918"/>
              <a:ext cx="509" cy="53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5" name="Freeform 807"/>
            <p:cNvSpPr>
              <a:spLocks/>
            </p:cNvSpPr>
            <p:nvPr/>
          </p:nvSpPr>
          <p:spPr bwMode="auto">
            <a:xfrm>
              <a:off x="5116" y="1015"/>
              <a:ext cx="171" cy="120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6" name="Freeform 808"/>
            <p:cNvSpPr>
              <a:spLocks/>
            </p:cNvSpPr>
            <p:nvPr/>
          </p:nvSpPr>
          <p:spPr bwMode="auto">
            <a:xfrm>
              <a:off x="5147" y="1060"/>
              <a:ext cx="156" cy="108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7" name="Freeform 809"/>
            <p:cNvSpPr>
              <a:spLocks/>
            </p:cNvSpPr>
            <p:nvPr/>
          </p:nvSpPr>
          <p:spPr bwMode="auto">
            <a:xfrm>
              <a:off x="5173" y="1083"/>
              <a:ext cx="161" cy="126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8" name="Freeform 810"/>
            <p:cNvSpPr>
              <a:spLocks/>
            </p:cNvSpPr>
            <p:nvPr/>
          </p:nvSpPr>
          <p:spPr bwMode="auto">
            <a:xfrm>
              <a:off x="5208" y="1126"/>
              <a:ext cx="154" cy="128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9" name="Freeform 811"/>
            <p:cNvSpPr>
              <a:spLocks/>
            </p:cNvSpPr>
            <p:nvPr/>
          </p:nvSpPr>
          <p:spPr bwMode="auto">
            <a:xfrm>
              <a:off x="5234" y="1161"/>
              <a:ext cx="159" cy="131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0" name="Freeform 812"/>
            <p:cNvSpPr>
              <a:spLocks/>
            </p:cNvSpPr>
            <p:nvPr/>
          </p:nvSpPr>
          <p:spPr bwMode="auto">
            <a:xfrm>
              <a:off x="5261" y="1199"/>
              <a:ext cx="158" cy="123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1" name="Freeform 813"/>
            <p:cNvSpPr>
              <a:spLocks noEditPoints="1"/>
            </p:cNvSpPr>
            <p:nvPr/>
          </p:nvSpPr>
          <p:spPr bwMode="auto">
            <a:xfrm>
              <a:off x="3033" y="1557"/>
              <a:ext cx="189" cy="187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2" name="Freeform 814"/>
            <p:cNvSpPr>
              <a:spLocks/>
            </p:cNvSpPr>
            <p:nvPr/>
          </p:nvSpPr>
          <p:spPr bwMode="auto">
            <a:xfrm>
              <a:off x="3092" y="1635"/>
              <a:ext cx="92" cy="16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3" name="Freeform 815"/>
            <p:cNvSpPr>
              <a:spLocks/>
            </p:cNvSpPr>
            <p:nvPr/>
          </p:nvSpPr>
          <p:spPr bwMode="auto">
            <a:xfrm>
              <a:off x="3082" y="1661"/>
              <a:ext cx="93" cy="19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4" name="Freeform 816"/>
            <p:cNvSpPr>
              <a:spLocks/>
            </p:cNvSpPr>
            <p:nvPr/>
          </p:nvSpPr>
          <p:spPr bwMode="auto">
            <a:xfrm>
              <a:off x="3080" y="1684"/>
              <a:ext cx="33" cy="15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5" name="Freeform 817"/>
            <p:cNvSpPr>
              <a:spLocks noEditPoints="1"/>
            </p:cNvSpPr>
            <p:nvPr/>
          </p:nvSpPr>
          <p:spPr bwMode="auto">
            <a:xfrm>
              <a:off x="2734" y="1341"/>
              <a:ext cx="223" cy="268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6" name="Freeform 818"/>
            <p:cNvSpPr>
              <a:spLocks/>
            </p:cNvSpPr>
            <p:nvPr/>
          </p:nvSpPr>
          <p:spPr bwMode="auto">
            <a:xfrm>
              <a:off x="2768" y="1438"/>
              <a:ext cx="118" cy="48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7" name="Freeform 819"/>
            <p:cNvSpPr>
              <a:spLocks/>
            </p:cNvSpPr>
            <p:nvPr/>
          </p:nvSpPr>
          <p:spPr bwMode="auto">
            <a:xfrm>
              <a:off x="2777" y="1471"/>
              <a:ext cx="109" cy="38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8" name="Freeform 820"/>
            <p:cNvSpPr>
              <a:spLocks/>
            </p:cNvSpPr>
            <p:nvPr/>
          </p:nvSpPr>
          <p:spPr bwMode="auto">
            <a:xfrm>
              <a:off x="2779" y="1519"/>
              <a:ext cx="31" cy="14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9" name="Freeform 821"/>
            <p:cNvSpPr>
              <a:spLocks/>
            </p:cNvSpPr>
            <p:nvPr/>
          </p:nvSpPr>
          <p:spPr bwMode="auto">
            <a:xfrm>
              <a:off x="4903" y="3445"/>
              <a:ext cx="137" cy="33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0" name="Freeform 822"/>
            <p:cNvSpPr>
              <a:spLocks/>
            </p:cNvSpPr>
            <p:nvPr/>
          </p:nvSpPr>
          <p:spPr bwMode="auto">
            <a:xfrm>
              <a:off x="4898" y="3471"/>
              <a:ext cx="123" cy="40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1" name="Freeform 823"/>
            <p:cNvSpPr>
              <a:spLocks/>
            </p:cNvSpPr>
            <p:nvPr/>
          </p:nvSpPr>
          <p:spPr bwMode="auto">
            <a:xfrm>
              <a:off x="4886" y="3495"/>
              <a:ext cx="36" cy="19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2" name="Freeform 824"/>
            <p:cNvSpPr>
              <a:spLocks noEditPoints="1"/>
            </p:cNvSpPr>
            <p:nvPr/>
          </p:nvSpPr>
          <p:spPr bwMode="auto">
            <a:xfrm>
              <a:off x="4820" y="3339"/>
              <a:ext cx="320" cy="303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3" name="Freeform 825"/>
            <p:cNvSpPr>
              <a:spLocks noEditPoints="1"/>
            </p:cNvSpPr>
            <p:nvPr/>
          </p:nvSpPr>
          <p:spPr bwMode="auto">
            <a:xfrm>
              <a:off x="3269" y="2690"/>
              <a:ext cx="408" cy="377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4" name="Freeform 826"/>
            <p:cNvSpPr>
              <a:spLocks noEditPoints="1"/>
            </p:cNvSpPr>
            <p:nvPr/>
          </p:nvSpPr>
          <p:spPr bwMode="auto">
            <a:xfrm>
              <a:off x="3558" y="2981"/>
              <a:ext cx="52" cy="64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5" name="Freeform 827"/>
            <p:cNvSpPr>
              <a:spLocks noEditPoints="1"/>
            </p:cNvSpPr>
            <p:nvPr/>
          </p:nvSpPr>
          <p:spPr bwMode="auto">
            <a:xfrm>
              <a:off x="3293" y="2771"/>
              <a:ext cx="57" cy="75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6" name="Freeform 828"/>
            <p:cNvSpPr>
              <a:spLocks noEditPoints="1"/>
            </p:cNvSpPr>
            <p:nvPr/>
          </p:nvSpPr>
          <p:spPr bwMode="auto">
            <a:xfrm>
              <a:off x="3357" y="2818"/>
              <a:ext cx="52" cy="73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7" name="Rectangle 829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8" name="Rectangle 830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9" name="Freeform 831"/>
            <p:cNvSpPr>
              <a:spLocks noEditPoints="1"/>
            </p:cNvSpPr>
            <p:nvPr/>
          </p:nvSpPr>
          <p:spPr bwMode="auto">
            <a:xfrm>
              <a:off x="3423" y="2870"/>
              <a:ext cx="55" cy="76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0" name="Freeform 832"/>
            <p:cNvSpPr>
              <a:spLocks noEditPoints="1"/>
            </p:cNvSpPr>
            <p:nvPr/>
          </p:nvSpPr>
          <p:spPr bwMode="auto">
            <a:xfrm>
              <a:off x="3499" y="2941"/>
              <a:ext cx="24" cy="26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1" name="Freeform 833"/>
            <p:cNvSpPr>
              <a:spLocks noEditPoints="1"/>
            </p:cNvSpPr>
            <p:nvPr/>
          </p:nvSpPr>
          <p:spPr bwMode="auto">
            <a:xfrm>
              <a:off x="3485" y="2925"/>
              <a:ext cx="61" cy="75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2" name="Rectangle 834"/>
            <p:cNvSpPr>
              <a:spLocks noChangeArrowheads="1"/>
            </p:cNvSpPr>
            <p:nvPr/>
          </p:nvSpPr>
          <p:spPr bwMode="auto">
            <a:xfrm>
              <a:off x="2517" y="2605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3" name="Freeform 835"/>
            <p:cNvSpPr>
              <a:spLocks/>
            </p:cNvSpPr>
            <p:nvPr/>
          </p:nvSpPr>
          <p:spPr bwMode="auto">
            <a:xfrm>
              <a:off x="2517" y="2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4" name="Rectangle 836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5" name="Rectangle 837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6" name="Freeform 838"/>
            <p:cNvSpPr>
              <a:spLocks noEditPoints="1"/>
            </p:cNvSpPr>
            <p:nvPr/>
          </p:nvSpPr>
          <p:spPr bwMode="auto">
            <a:xfrm>
              <a:off x="2372" y="2541"/>
              <a:ext cx="620" cy="346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7" name="Rectangle 839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8" name="Rectangle 840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9" name="Freeform 841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0" name="Freeform 842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1" name="Freeform 843"/>
            <p:cNvSpPr>
              <a:spLocks noEditPoints="1"/>
            </p:cNvSpPr>
            <p:nvPr/>
          </p:nvSpPr>
          <p:spPr bwMode="auto">
            <a:xfrm>
              <a:off x="4993" y="2200"/>
              <a:ext cx="393" cy="533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2" name="Freeform 844"/>
            <p:cNvSpPr>
              <a:spLocks noEditPoints="1"/>
            </p:cNvSpPr>
            <p:nvPr/>
          </p:nvSpPr>
          <p:spPr bwMode="auto">
            <a:xfrm>
              <a:off x="5282" y="2338"/>
              <a:ext cx="83" cy="161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3" name="Freeform 845"/>
            <p:cNvSpPr>
              <a:spLocks/>
            </p:cNvSpPr>
            <p:nvPr/>
          </p:nvSpPr>
          <p:spPr bwMode="auto">
            <a:xfrm>
              <a:off x="5173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4" name="Freeform 846"/>
            <p:cNvSpPr>
              <a:spLocks/>
            </p:cNvSpPr>
            <p:nvPr/>
          </p:nvSpPr>
          <p:spPr bwMode="auto">
            <a:xfrm>
              <a:off x="5045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5" name="Freeform 847"/>
            <p:cNvSpPr>
              <a:spLocks noEditPoints="1"/>
            </p:cNvSpPr>
            <p:nvPr/>
          </p:nvSpPr>
          <p:spPr bwMode="auto">
            <a:xfrm>
              <a:off x="2742" y="2913"/>
              <a:ext cx="236" cy="225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6" name="Freeform 848"/>
            <p:cNvSpPr>
              <a:spLocks noEditPoints="1"/>
            </p:cNvSpPr>
            <p:nvPr/>
          </p:nvSpPr>
          <p:spPr bwMode="auto">
            <a:xfrm>
              <a:off x="2661" y="2875"/>
              <a:ext cx="369" cy="473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7" name="Freeform 849"/>
            <p:cNvSpPr>
              <a:spLocks noEditPoints="1"/>
            </p:cNvSpPr>
            <p:nvPr/>
          </p:nvSpPr>
          <p:spPr bwMode="auto">
            <a:xfrm>
              <a:off x="2789" y="2946"/>
              <a:ext cx="111" cy="64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8" name="Rectangle 850"/>
            <p:cNvSpPr>
              <a:spLocks noChangeArrowheads="1"/>
            </p:cNvSpPr>
            <p:nvPr/>
          </p:nvSpPr>
          <p:spPr bwMode="auto">
            <a:xfrm>
              <a:off x="2917" y="2979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9" name="Freeform 851"/>
            <p:cNvSpPr>
              <a:spLocks/>
            </p:cNvSpPr>
            <p:nvPr/>
          </p:nvSpPr>
          <p:spPr bwMode="auto">
            <a:xfrm>
              <a:off x="2917" y="2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0" name="Freeform 852"/>
            <p:cNvSpPr>
              <a:spLocks noEditPoints="1"/>
            </p:cNvSpPr>
            <p:nvPr/>
          </p:nvSpPr>
          <p:spPr bwMode="auto">
            <a:xfrm>
              <a:off x="2900" y="2979"/>
              <a:ext cx="31" cy="31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1" name="Freeform 853"/>
            <p:cNvSpPr>
              <a:spLocks noEditPoints="1"/>
            </p:cNvSpPr>
            <p:nvPr/>
          </p:nvSpPr>
          <p:spPr bwMode="auto">
            <a:xfrm>
              <a:off x="5381" y="2456"/>
              <a:ext cx="190" cy="218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2" name="Freeform 854"/>
            <p:cNvSpPr>
              <a:spLocks/>
            </p:cNvSpPr>
            <p:nvPr/>
          </p:nvSpPr>
          <p:spPr bwMode="auto">
            <a:xfrm>
              <a:off x="5507" y="2562"/>
              <a:ext cx="35" cy="10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3" name="Freeform 855"/>
            <p:cNvSpPr>
              <a:spLocks/>
            </p:cNvSpPr>
            <p:nvPr/>
          </p:nvSpPr>
          <p:spPr bwMode="auto">
            <a:xfrm>
              <a:off x="5504" y="2572"/>
              <a:ext cx="34" cy="9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4" name="Freeform 856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5" name="Freeform 857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6" name="Freeform 858"/>
            <p:cNvSpPr>
              <a:spLocks noEditPoints="1"/>
            </p:cNvSpPr>
            <p:nvPr/>
          </p:nvSpPr>
          <p:spPr bwMode="auto">
            <a:xfrm>
              <a:off x="5182" y="1649"/>
              <a:ext cx="296" cy="199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7" name="Freeform 859"/>
            <p:cNvSpPr>
              <a:spLocks/>
            </p:cNvSpPr>
            <p:nvPr/>
          </p:nvSpPr>
          <p:spPr bwMode="auto">
            <a:xfrm>
              <a:off x="5466" y="1687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8" name="Freeform 860"/>
            <p:cNvSpPr>
              <a:spLocks noEditPoints="1"/>
            </p:cNvSpPr>
            <p:nvPr/>
          </p:nvSpPr>
          <p:spPr bwMode="auto">
            <a:xfrm>
              <a:off x="2389" y="873"/>
              <a:ext cx="258" cy="821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9" name="Freeform 861"/>
            <p:cNvSpPr>
              <a:spLocks/>
            </p:cNvSpPr>
            <p:nvPr/>
          </p:nvSpPr>
          <p:spPr bwMode="auto">
            <a:xfrm>
              <a:off x="2519" y="754"/>
              <a:ext cx="14" cy="95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0" name="Freeform 862"/>
            <p:cNvSpPr>
              <a:spLocks/>
            </p:cNvSpPr>
            <p:nvPr/>
          </p:nvSpPr>
          <p:spPr bwMode="auto">
            <a:xfrm>
              <a:off x="2637" y="818"/>
              <a:ext cx="64" cy="48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1" name="Freeform 863"/>
            <p:cNvSpPr>
              <a:spLocks/>
            </p:cNvSpPr>
            <p:nvPr/>
          </p:nvSpPr>
          <p:spPr bwMode="auto">
            <a:xfrm>
              <a:off x="2678" y="944"/>
              <a:ext cx="66" cy="23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2" name="Freeform 864"/>
            <p:cNvSpPr>
              <a:spLocks/>
            </p:cNvSpPr>
            <p:nvPr/>
          </p:nvSpPr>
          <p:spPr bwMode="auto">
            <a:xfrm>
              <a:off x="2668" y="1048"/>
              <a:ext cx="55" cy="4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3" name="Freeform 865"/>
            <p:cNvSpPr>
              <a:spLocks/>
            </p:cNvSpPr>
            <p:nvPr/>
          </p:nvSpPr>
          <p:spPr bwMode="auto">
            <a:xfrm>
              <a:off x="2372" y="818"/>
              <a:ext cx="52" cy="50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4" name="Freeform 866"/>
            <p:cNvSpPr>
              <a:spLocks/>
            </p:cNvSpPr>
            <p:nvPr/>
          </p:nvSpPr>
          <p:spPr bwMode="auto">
            <a:xfrm>
              <a:off x="2332" y="948"/>
              <a:ext cx="64" cy="22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5" name="Freeform 867"/>
            <p:cNvSpPr>
              <a:spLocks/>
            </p:cNvSpPr>
            <p:nvPr/>
          </p:nvSpPr>
          <p:spPr bwMode="auto">
            <a:xfrm>
              <a:off x="2351" y="1067"/>
              <a:ext cx="59" cy="4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6" name="Rectangle 868"/>
            <p:cNvSpPr>
              <a:spLocks noChangeArrowheads="1"/>
            </p:cNvSpPr>
            <p:nvPr/>
          </p:nvSpPr>
          <p:spPr bwMode="auto">
            <a:xfrm>
              <a:off x="2469" y="1183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7" name="Freeform 869"/>
            <p:cNvSpPr>
              <a:spLocks/>
            </p:cNvSpPr>
            <p:nvPr/>
          </p:nvSpPr>
          <p:spPr bwMode="auto">
            <a:xfrm>
              <a:off x="2469" y="11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8" name="Freeform 870"/>
            <p:cNvSpPr>
              <a:spLocks/>
            </p:cNvSpPr>
            <p:nvPr/>
          </p:nvSpPr>
          <p:spPr bwMode="auto">
            <a:xfrm>
              <a:off x="2585" y="1618"/>
              <a:ext cx="45" cy="59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9" name="Freeform 871"/>
            <p:cNvSpPr>
              <a:spLocks/>
            </p:cNvSpPr>
            <p:nvPr/>
          </p:nvSpPr>
          <p:spPr bwMode="auto">
            <a:xfrm>
              <a:off x="2592" y="1639"/>
              <a:ext cx="38" cy="48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0" name="Freeform 872"/>
            <p:cNvSpPr>
              <a:spLocks/>
            </p:cNvSpPr>
            <p:nvPr/>
          </p:nvSpPr>
          <p:spPr bwMode="auto">
            <a:xfrm>
              <a:off x="2602" y="1658"/>
              <a:ext cx="28" cy="41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1" name="Freeform 873"/>
            <p:cNvSpPr>
              <a:spLocks noEditPoints="1"/>
            </p:cNvSpPr>
            <p:nvPr/>
          </p:nvSpPr>
          <p:spPr bwMode="auto">
            <a:xfrm>
              <a:off x="2706" y="2020"/>
              <a:ext cx="367" cy="486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2" name="Rectangle 874"/>
            <p:cNvSpPr>
              <a:spLocks noChangeArrowheads="1"/>
            </p:cNvSpPr>
            <p:nvPr/>
          </p:nvSpPr>
          <p:spPr bwMode="auto">
            <a:xfrm>
              <a:off x="2862" y="230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3" name="Freeform 875"/>
            <p:cNvSpPr>
              <a:spLocks/>
            </p:cNvSpPr>
            <p:nvPr/>
          </p:nvSpPr>
          <p:spPr bwMode="auto">
            <a:xfrm>
              <a:off x="2862" y="23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4" name="Freeform 876"/>
            <p:cNvSpPr>
              <a:spLocks noEditPoints="1"/>
            </p:cNvSpPr>
            <p:nvPr/>
          </p:nvSpPr>
          <p:spPr bwMode="auto">
            <a:xfrm>
              <a:off x="4389" y="981"/>
              <a:ext cx="299" cy="417"/>
            </a:xfrm>
            <a:custGeom>
              <a:avLst/>
              <a:gdLst>
                <a:gd name="T0" fmla="*/ 96 w 126"/>
                <a:gd name="T1" fmla="*/ 172 h 176"/>
                <a:gd name="T2" fmla="*/ 94 w 126"/>
                <a:gd name="T3" fmla="*/ 160 h 176"/>
                <a:gd name="T4" fmla="*/ 80 w 126"/>
                <a:gd name="T5" fmla="*/ 170 h 176"/>
                <a:gd name="T6" fmla="*/ 70 w 126"/>
                <a:gd name="T7" fmla="*/ 155 h 176"/>
                <a:gd name="T8" fmla="*/ 121 w 126"/>
                <a:gd name="T9" fmla="*/ 158 h 176"/>
                <a:gd name="T10" fmla="*/ 63 w 126"/>
                <a:gd name="T11" fmla="*/ 164 h 176"/>
                <a:gd name="T12" fmla="*/ 50 w 126"/>
                <a:gd name="T13" fmla="*/ 157 h 176"/>
                <a:gd name="T14" fmla="*/ 49 w 126"/>
                <a:gd name="T15" fmla="*/ 154 h 176"/>
                <a:gd name="T16" fmla="*/ 45 w 126"/>
                <a:gd name="T17" fmla="*/ 141 h 176"/>
                <a:gd name="T18" fmla="*/ 37 w 126"/>
                <a:gd name="T19" fmla="*/ 143 h 176"/>
                <a:gd name="T20" fmla="*/ 30 w 126"/>
                <a:gd name="T21" fmla="*/ 119 h 176"/>
                <a:gd name="T22" fmla="*/ 28 w 126"/>
                <a:gd name="T23" fmla="*/ 118 h 176"/>
                <a:gd name="T24" fmla="*/ 9 w 126"/>
                <a:gd name="T25" fmla="*/ 119 h 176"/>
                <a:gd name="T26" fmla="*/ 20 w 126"/>
                <a:gd name="T27" fmla="*/ 106 h 176"/>
                <a:gd name="T28" fmla="*/ 74 w 126"/>
                <a:gd name="T29" fmla="*/ 104 h 176"/>
                <a:gd name="T30" fmla="*/ 65 w 126"/>
                <a:gd name="T31" fmla="*/ 104 h 176"/>
                <a:gd name="T32" fmla="*/ 75 w 126"/>
                <a:gd name="T33" fmla="*/ 115 h 176"/>
                <a:gd name="T34" fmla="*/ 87 w 126"/>
                <a:gd name="T35" fmla="*/ 114 h 176"/>
                <a:gd name="T36" fmla="*/ 89 w 126"/>
                <a:gd name="T37" fmla="*/ 115 h 176"/>
                <a:gd name="T38" fmla="*/ 5 w 126"/>
                <a:gd name="T39" fmla="*/ 101 h 176"/>
                <a:gd name="T40" fmla="*/ 6 w 126"/>
                <a:gd name="T41" fmla="*/ 81 h 176"/>
                <a:gd name="T42" fmla="*/ 81 w 126"/>
                <a:gd name="T43" fmla="*/ 76 h 176"/>
                <a:gd name="T44" fmla="*/ 67 w 126"/>
                <a:gd name="T45" fmla="*/ 83 h 176"/>
                <a:gd name="T46" fmla="*/ 91 w 126"/>
                <a:gd name="T47" fmla="*/ 76 h 176"/>
                <a:gd name="T48" fmla="*/ 59 w 126"/>
                <a:gd name="T49" fmla="*/ 81 h 176"/>
                <a:gd name="T50" fmla="*/ 64 w 126"/>
                <a:gd name="T51" fmla="*/ 83 h 176"/>
                <a:gd name="T52" fmla="*/ 102 w 126"/>
                <a:gd name="T53" fmla="*/ 75 h 176"/>
                <a:gd name="T54" fmla="*/ 99 w 126"/>
                <a:gd name="T55" fmla="*/ 76 h 176"/>
                <a:gd name="T56" fmla="*/ 22 w 126"/>
                <a:gd name="T57" fmla="*/ 75 h 176"/>
                <a:gd name="T58" fmla="*/ 4 w 126"/>
                <a:gd name="T59" fmla="*/ 76 h 176"/>
                <a:gd name="T60" fmla="*/ 67 w 126"/>
                <a:gd name="T61" fmla="*/ 44 h 176"/>
                <a:gd name="T62" fmla="*/ 112 w 126"/>
                <a:gd name="T63" fmla="*/ 46 h 176"/>
                <a:gd name="T64" fmla="*/ 116 w 126"/>
                <a:gd name="T65" fmla="*/ 37 h 176"/>
                <a:gd name="T66" fmla="*/ 105 w 126"/>
                <a:gd name="T67" fmla="*/ 42 h 176"/>
                <a:gd name="T68" fmla="*/ 85 w 126"/>
                <a:gd name="T69" fmla="*/ 33 h 176"/>
                <a:gd name="T70" fmla="*/ 103 w 126"/>
                <a:gd name="T71" fmla="*/ 33 h 176"/>
                <a:gd name="T72" fmla="*/ 88 w 126"/>
                <a:gd name="T73" fmla="*/ 39 h 176"/>
                <a:gd name="T74" fmla="*/ 120 w 126"/>
                <a:gd name="T75" fmla="*/ 24 h 176"/>
                <a:gd name="T76" fmla="*/ 75 w 126"/>
                <a:gd name="T77" fmla="*/ 56 h 176"/>
                <a:gd name="T78" fmla="*/ 51 w 126"/>
                <a:gd name="T79" fmla="*/ 72 h 176"/>
                <a:gd name="T80" fmla="*/ 50 w 126"/>
                <a:gd name="T81" fmla="*/ 85 h 176"/>
                <a:gd name="T82" fmla="*/ 78 w 126"/>
                <a:gd name="T83" fmla="*/ 100 h 176"/>
                <a:gd name="T84" fmla="*/ 62 w 126"/>
                <a:gd name="T85" fmla="*/ 118 h 176"/>
                <a:gd name="T86" fmla="*/ 97 w 126"/>
                <a:gd name="T87" fmla="*/ 156 h 176"/>
                <a:gd name="T88" fmla="*/ 10 w 126"/>
                <a:gd name="T89" fmla="*/ 101 h 176"/>
                <a:gd name="T90" fmla="*/ 25 w 126"/>
                <a:gd name="T91" fmla="*/ 84 h 176"/>
                <a:gd name="T92" fmla="*/ 23 w 126"/>
                <a:gd name="T93" fmla="*/ 71 h 176"/>
                <a:gd name="T94" fmla="*/ 66 w 126"/>
                <a:gd name="T95" fmla="*/ 6 h 176"/>
                <a:gd name="T96" fmla="*/ 6 w 126"/>
                <a:gd name="T97" fmla="*/ 54 h 176"/>
                <a:gd name="T98" fmla="*/ 0 w 126"/>
                <a:gd name="T99" fmla="*/ 85 h 176"/>
                <a:gd name="T100" fmla="*/ 8 w 126"/>
                <a:gd name="T101" fmla="*/ 86 h 176"/>
                <a:gd name="T102" fmla="*/ 1 w 126"/>
                <a:gd name="T103" fmla="*/ 122 h 176"/>
                <a:gd name="T104" fmla="*/ 6 w 126"/>
                <a:gd name="T105" fmla="*/ 123 h 176"/>
                <a:gd name="T106" fmla="*/ 102 w 126"/>
                <a:gd name="T107" fmla="*/ 176 h 176"/>
                <a:gd name="T108" fmla="*/ 124 w 126"/>
                <a:gd name="T109" fmla="*/ 173 h 176"/>
                <a:gd name="T110" fmla="*/ 125 w 126"/>
                <a:gd name="T111" fmla="*/ 123 h 176"/>
                <a:gd name="T112" fmla="*/ 71 w 126"/>
                <a:gd name="T113" fmla="*/ 124 h 176"/>
                <a:gd name="T114" fmla="*/ 104 w 126"/>
                <a:gd name="T115" fmla="*/ 82 h 176"/>
                <a:gd name="T116" fmla="*/ 105 w 126"/>
                <a:gd name="T117" fmla="*/ 54 h 176"/>
                <a:gd name="T118" fmla="*/ 112 w 126"/>
                <a:gd name="T119" fmla="*/ 51 h 176"/>
                <a:gd name="T120" fmla="*/ 93 w 126"/>
                <a:gd name="T1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76">
                  <a:moveTo>
                    <a:pt x="116" y="171"/>
                  </a:moveTo>
                  <a:cubicBezTo>
                    <a:pt x="117" y="168"/>
                    <a:pt x="119" y="164"/>
                    <a:pt x="120" y="161"/>
                  </a:cubicBezTo>
                  <a:cubicBezTo>
                    <a:pt x="120" y="163"/>
                    <a:pt x="120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ubicBezTo>
                    <a:pt x="119" y="171"/>
                    <a:pt x="117" y="171"/>
                    <a:pt x="116" y="171"/>
                  </a:cubicBezTo>
                  <a:moveTo>
                    <a:pt x="97" y="160"/>
                  </a:moveTo>
                  <a:cubicBezTo>
                    <a:pt x="99" y="160"/>
                    <a:pt x="101" y="160"/>
                    <a:pt x="102" y="160"/>
                  </a:cubicBezTo>
                  <a:cubicBezTo>
                    <a:pt x="100" y="163"/>
                    <a:pt x="97" y="167"/>
                    <a:pt x="96" y="172"/>
                  </a:cubicBezTo>
                  <a:cubicBezTo>
                    <a:pt x="94" y="172"/>
                    <a:pt x="92" y="171"/>
                    <a:pt x="90" y="171"/>
                  </a:cubicBezTo>
                  <a:cubicBezTo>
                    <a:pt x="91" y="167"/>
                    <a:pt x="93" y="163"/>
                    <a:pt x="96" y="160"/>
                  </a:cubicBezTo>
                  <a:cubicBezTo>
                    <a:pt x="97" y="160"/>
                    <a:pt x="97" y="160"/>
                    <a:pt x="97" y="160"/>
                  </a:cubicBezTo>
                  <a:moveTo>
                    <a:pt x="88" y="171"/>
                  </a:moveTo>
                  <a:cubicBezTo>
                    <a:pt x="86" y="171"/>
                    <a:pt x="84" y="170"/>
                    <a:pt x="82" y="170"/>
                  </a:cubicBezTo>
                  <a:cubicBezTo>
                    <a:pt x="83" y="166"/>
                    <a:pt x="85" y="163"/>
                    <a:pt x="87" y="160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9" y="159"/>
                    <a:pt x="91" y="160"/>
                    <a:pt x="94" y="160"/>
                  </a:cubicBezTo>
                  <a:cubicBezTo>
                    <a:pt x="91" y="163"/>
                    <a:pt x="89" y="167"/>
                    <a:pt x="88" y="171"/>
                  </a:cubicBezTo>
                  <a:moveTo>
                    <a:pt x="102" y="172"/>
                  </a:moveTo>
                  <a:cubicBezTo>
                    <a:pt x="100" y="172"/>
                    <a:pt x="99" y="172"/>
                    <a:pt x="98" y="172"/>
                  </a:cubicBezTo>
                  <a:cubicBezTo>
                    <a:pt x="100" y="167"/>
                    <a:pt x="102" y="163"/>
                    <a:pt x="105" y="159"/>
                  </a:cubicBezTo>
                  <a:cubicBezTo>
                    <a:pt x="107" y="159"/>
                    <a:pt x="110" y="159"/>
                    <a:pt x="113" y="158"/>
                  </a:cubicBezTo>
                  <a:cubicBezTo>
                    <a:pt x="110" y="162"/>
                    <a:pt x="107" y="167"/>
                    <a:pt x="105" y="172"/>
                  </a:cubicBezTo>
                  <a:cubicBezTo>
                    <a:pt x="104" y="172"/>
                    <a:pt x="103" y="172"/>
                    <a:pt x="102" y="172"/>
                  </a:cubicBezTo>
                  <a:moveTo>
                    <a:pt x="80" y="170"/>
                  </a:moveTo>
                  <a:cubicBezTo>
                    <a:pt x="78" y="169"/>
                    <a:pt x="75" y="169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5" y="164"/>
                    <a:pt x="77" y="161"/>
                    <a:pt x="79" y="158"/>
                  </a:cubicBezTo>
                  <a:cubicBezTo>
                    <a:pt x="81" y="158"/>
                    <a:pt x="83" y="159"/>
                    <a:pt x="85" y="159"/>
                  </a:cubicBezTo>
                  <a:cubicBezTo>
                    <a:pt x="83" y="162"/>
                    <a:pt x="81" y="166"/>
                    <a:pt x="80" y="170"/>
                  </a:cubicBezTo>
                  <a:moveTo>
                    <a:pt x="71" y="167"/>
                  </a:moveTo>
                  <a:cubicBezTo>
                    <a:pt x="69" y="167"/>
                    <a:pt x="67" y="166"/>
                    <a:pt x="65" y="165"/>
                  </a:cubicBezTo>
                  <a:cubicBezTo>
                    <a:pt x="66" y="162"/>
                    <a:pt x="68" y="159"/>
                    <a:pt x="70" y="155"/>
                  </a:cubicBezTo>
                  <a:cubicBezTo>
                    <a:pt x="72" y="156"/>
                    <a:pt x="74" y="157"/>
                    <a:pt x="77" y="157"/>
                  </a:cubicBezTo>
                  <a:cubicBezTo>
                    <a:pt x="75" y="161"/>
                    <a:pt x="73" y="164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moveTo>
                    <a:pt x="107" y="172"/>
                  </a:moveTo>
                  <a:cubicBezTo>
                    <a:pt x="110" y="167"/>
                    <a:pt x="112" y="162"/>
                    <a:pt x="115" y="157"/>
                  </a:cubicBezTo>
                  <a:cubicBezTo>
                    <a:pt x="117" y="157"/>
                    <a:pt x="119" y="156"/>
                    <a:pt x="121" y="155"/>
                  </a:cubicBezTo>
                  <a:cubicBezTo>
                    <a:pt x="121" y="156"/>
                    <a:pt x="121" y="157"/>
                    <a:pt x="121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7" y="162"/>
                    <a:pt x="115" y="167"/>
                    <a:pt x="113" y="171"/>
                  </a:cubicBezTo>
                  <a:cubicBezTo>
                    <a:pt x="111" y="171"/>
                    <a:pt x="109" y="172"/>
                    <a:pt x="107" y="172"/>
                  </a:cubicBezTo>
                  <a:moveTo>
                    <a:pt x="63" y="164"/>
                  </a:moveTo>
                  <a:cubicBezTo>
                    <a:pt x="61" y="163"/>
                    <a:pt x="60" y="163"/>
                    <a:pt x="58" y="162"/>
                  </a:cubicBezTo>
                  <a:cubicBezTo>
                    <a:pt x="60" y="159"/>
                    <a:pt x="62" y="156"/>
                    <a:pt x="64" y="153"/>
                  </a:cubicBezTo>
                  <a:cubicBezTo>
                    <a:pt x="65" y="154"/>
                    <a:pt x="67" y="154"/>
                    <a:pt x="68" y="155"/>
                  </a:cubicBezTo>
                  <a:cubicBezTo>
                    <a:pt x="66" y="158"/>
                    <a:pt x="65" y="161"/>
                    <a:pt x="63" y="164"/>
                  </a:cubicBezTo>
                  <a:cubicBezTo>
                    <a:pt x="63" y="164"/>
                    <a:pt x="63" y="164"/>
                    <a:pt x="63" y="164"/>
                  </a:cubicBezTo>
                  <a:moveTo>
                    <a:pt x="57" y="161"/>
                  </a:moveTo>
                  <a:cubicBezTo>
                    <a:pt x="55" y="160"/>
                    <a:pt x="53" y="159"/>
                    <a:pt x="52" y="158"/>
                  </a:cubicBezTo>
                  <a:cubicBezTo>
                    <a:pt x="53" y="155"/>
                    <a:pt x="55" y="153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9" y="151"/>
                    <a:pt x="60" y="152"/>
                    <a:pt x="62" y="152"/>
                  </a:cubicBezTo>
                  <a:cubicBezTo>
                    <a:pt x="60" y="155"/>
                    <a:pt x="58" y="158"/>
                    <a:pt x="57" y="161"/>
                  </a:cubicBezTo>
                  <a:moveTo>
                    <a:pt x="50" y="157"/>
                  </a:moveTo>
                  <a:cubicBezTo>
                    <a:pt x="48" y="155"/>
                    <a:pt x="45" y="153"/>
                    <a:pt x="43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47"/>
                    <a:pt x="45" y="145"/>
                    <a:pt x="47" y="142"/>
                  </a:cubicBezTo>
                  <a:cubicBezTo>
                    <a:pt x="48" y="144"/>
                    <a:pt x="49" y="145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0" y="148"/>
                    <a:pt x="48" y="151"/>
                    <a:pt x="48" y="153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8" y="154"/>
                    <a:pt x="48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0" y="151"/>
                    <a:pt x="52" y="149"/>
                    <a:pt x="53" y="148"/>
                  </a:cubicBezTo>
                  <a:cubicBezTo>
                    <a:pt x="54" y="148"/>
                    <a:pt x="55" y="149"/>
                    <a:pt x="56" y="149"/>
                  </a:cubicBezTo>
                  <a:cubicBezTo>
                    <a:pt x="54" y="151"/>
                    <a:pt x="52" y="154"/>
                    <a:pt x="50" y="157"/>
                  </a:cubicBezTo>
                  <a:moveTo>
                    <a:pt x="41" y="149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9" y="142"/>
                    <a:pt x="41" y="140"/>
                    <a:pt x="42" y="137"/>
                  </a:cubicBezTo>
                  <a:cubicBezTo>
                    <a:pt x="43" y="139"/>
                    <a:pt x="44" y="140"/>
                    <a:pt x="45" y="141"/>
                  </a:cubicBezTo>
                  <a:cubicBezTo>
                    <a:pt x="44" y="143"/>
                    <a:pt x="42" y="146"/>
                    <a:pt x="41" y="149"/>
                  </a:cubicBezTo>
                  <a:moveTo>
                    <a:pt x="37" y="143"/>
                  </a:moveTo>
                  <a:cubicBezTo>
                    <a:pt x="35" y="142"/>
                    <a:pt x="34" y="140"/>
                    <a:pt x="34" y="139"/>
                  </a:cubicBezTo>
                  <a:cubicBezTo>
                    <a:pt x="34" y="139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6"/>
                    <a:pt x="36" y="134"/>
                    <a:pt x="37" y="132"/>
                  </a:cubicBezTo>
                  <a:cubicBezTo>
                    <a:pt x="38" y="133"/>
                    <a:pt x="39" y="134"/>
                    <a:pt x="40" y="136"/>
                  </a:cubicBezTo>
                  <a:cubicBezTo>
                    <a:pt x="39" y="138"/>
                    <a:pt x="38" y="141"/>
                    <a:pt x="37" y="143"/>
                  </a:cubicBezTo>
                  <a:moveTo>
                    <a:pt x="32" y="137"/>
                  </a:moveTo>
                  <a:cubicBezTo>
                    <a:pt x="31" y="135"/>
                    <a:pt x="30" y="133"/>
                    <a:pt x="29" y="131"/>
                  </a:cubicBezTo>
                  <a:cubicBezTo>
                    <a:pt x="30" y="129"/>
                    <a:pt x="31" y="126"/>
                    <a:pt x="32" y="124"/>
                  </a:cubicBezTo>
                  <a:cubicBezTo>
                    <a:pt x="33" y="126"/>
                    <a:pt x="34" y="128"/>
                    <a:pt x="36" y="130"/>
                  </a:cubicBezTo>
                  <a:cubicBezTo>
                    <a:pt x="35" y="132"/>
                    <a:pt x="33" y="134"/>
                    <a:pt x="32" y="137"/>
                  </a:cubicBezTo>
                  <a:moveTo>
                    <a:pt x="28" y="129"/>
                  </a:moveTo>
                  <a:cubicBezTo>
                    <a:pt x="27" y="128"/>
                    <a:pt x="27" y="127"/>
                    <a:pt x="27" y="126"/>
                  </a:cubicBezTo>
                  <a:cubicBezTo>
                    <a:pt x="27" y="123"/>
                    <a:pt x="28" y="121"/>
                    <a:pt x="30" y="119"/>
                  </a:cubicBezTo>
                  <a:cubicBezTo>
                    <a:pt x="30" y="120"/>
                    <a:pt x="31" y="121"/>
                    <a:pt x="31" y="12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5"/>
                    <a:pt x="29" y="127"/>
                    <a:pt x="28" y="129"/>
                  </a:cubicBezTo>
                  <a:moveTo>
                    <a:pt x="26" y="123"/>
                  </a:moveTo>
                  <a:cubicBezTo>
                    <a:pt x="25" y="122"/>
                    <a:pt x="25" y="121"/>
                    <a:pt x="25" y="120"/>
                  </a:cubicBezTo>
                  <a:cubicBezTo>
                    <a:pt x="25" y="115"/>
                    <a:pt x="25" y="112"/>
                    <a:pt x="25" y="109"/>
                  </a:cubicBezTo>
                  <a:cubicBezTo>
                    <a:pt x="26" y="112"/>
                    <a:pt x="27" y="115"/>
                    <a:pt x="29" y="117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7" y="119"/>
                    <a:pt x="26" y="121"/>
                    <a:pt x="26" y="123"/>
                  </a:cubicBezTo>
                  <a:moveTo>
                    <a:pt x="6" y="119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0" y="105"/>
                    <a:pt x="10" y="105"/>
                  </a:cubicBezTo>
                  <a:cubicBezTo>
                    <a:pt x="11" y="105"/>
                    <a:pt x="12" y="105"/>
                    <a:pt x="12" y="105"/>
                  </a:cubicBezTo>
                  <a:cubicBezTo>
                    <a:pt x="10" y="110"/>
                    <a:pt x="8" y="114"/>
                    <a:pt x="7" y="119"/>
                  </a:cubicBezTo>
                  <a:cubicBezTo>
                    <a:pt x="6" y="119"/>
                    <a:pt x="6" y="119"/>
                    <a:pt x="6" y="119"/>
                  </a:cubicBezTo>
                  <a:moveTo>
                    <a:pt x="9" y="119"/>
                  </a:moveTo>
                  <a:cubicBezTo>
                    <a:pt x="10" y="114"/>
                    <a:pt x="12" y="110"/>
                    <a:pt x="14" y="106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6" y="105"/>
                    <a:pt x="17" y="105"/>
                    <a:pt x="18" y="105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0"/>
                    <a:pt x="14" y="114"/>
                    <a:pt x="12" y="119"/>
                  </a:cubicBezTo>
                  <a:cubicBezTo>
                    <a:pt x="9" y="119"/>
                    <a:pt x="9" y="119"/>
                    <a:pt x="9" y="119"/>
                  </a:cubicBezTo>
                  <a:moveTo>
                    <a:pt x="15" y="119"/>
                  </a:moveTo>
                  <a:cubicBezTo>
                    <a:pt x="16" y="114"/>
                    <a:pt x="18" y="110"/>
                    <a:pt x="20" y="106"/>
                  </a:cubicBezTo>
                  <a:cubicBezTo>
                    <a:pt x="20" y="105"/>
                    <a:pt x="20" y="105"/>
                    <a:pt x="19" y="105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1" y="104"/>
                    <a:pt x="21" y="104"/>
                    <a:pt x="22" y="104"/>
                  </a:cubicBezTo>
                  <a:cubicBezTo>
                    <a:pt x="22" y="110"/>
                    <a:pt x="21" y="113"/>
                    <a:pt x="21" y="118"/>
                  </a:cubicBezTo>
                  <a:cubicBezTo>
                    <a:pt x="15" y="119"/>
                    <a:pt x="15" y="119"/>
                    <a:pt x="15" y="119"/>
                  </a:cubicBezTo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9" y="111"/>
                    <a:pt x="71" y="10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7" y="104"/>
                    <a:pt x="78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6" y="108"/>
                    <a:pt x="74" y="111"/>
                    <a:pt x="73" y="115"/>
                  </a:cubicBezTo>
                  <a:cubicBezTo>
                    <a:pt x="68" y="115"/>
                    <a:pt x="68" y="115"/>
                    <a:pt x="68" y="115"/>
                  </a:cubicBezTo>
                  <a:moveTo>
                    <a:pt x="64" y="115"/>
                  </a:moveTo>
                  <a:cubicBezTo>
                    <a:pt x="63" y="113"/>
                    <a:pt x="62" y="112"/>
                    <a:pt x="61" y="111"/>
                  </a:cubicBezTo>
                  <a:cubicBezTo>
                    <a:pt x="62" y="109"/>
                    <a:pt x="64" y="106"/>
                    <a:pt x="65" y="104"/>
                  </a:cubicBezTo>
                  <a:cubicBezTo>
                    <a:pt x="67" y="104"/>
                    <a:pt x="69" y="104"/>
                    <a:pt x="72" y="104"/>
                  </a:cubicBezTo>
                  <a:cubicBezTo>
                    <a:pt x="69" y="107"/>
                    <a:pt x="67" y="111"/>
                    <a:pt x="66" y="115"/>
                  </a:cubicBezTo>
                  <a:cubicBezTo>
                    <a:pt x="64" y="115"/>
                    <a:pt x="64" y="115"/>
                    <a:pt x="64" y="115"/>
                  </a:cubicBezTo>
                  <a:moveTo>
                    <a:pt x="75" y="115"/>
                  </a:moveTo>
                  <a:cubicBezTo>
                    <a:pt x="77" y="111"/>
                    <a:pt x="79" y="108"/>
                    <a:pt x="81" y="104"/>
                  </a:cubicBezTo>
                  <a:cubicBezTo>
                    <a:pt x="83" y="104"/>
                    <a:pt x="85" y="104"/>
                    <a:pt x="87" y="104"/>
                  </a:cubicBezTo>
                  <a:cubicBezTo>
                    <a:pt x="84" y="107"/>
                    <a:pt x="82" y="111"/>
                    <a:pt x="80" y="115"/>
                  </a:cubicBezTo>
                  <a:cubicBezTo>
                    <a:pt x="75" y="115"/>
                    <a:pt x="75" y="115"/>
                    <a:pt x="75" y="115"/>
                  </a:cubicBezTo>
                  <a:moveTo>
                    <a:pt x="60" y="109"/>
                  </a:moveTo>
                  <a:cubicBezTo>
                    <a:pt x="60" y="107"/>
                    <a:pt x="59" y="106"/>
                    <a:pt x="58" y="104"/>
                  </a:cubicBezTo>
                  <a:cubicBezTo>
                    <a:pt x="60" y="104"/>
                    <a:pt x="61" y="104"/>
                    <a:pt x="63" y="104"/>
                  </a:cubicBezTo>
                  <a:cubicBezTo>
                    <a:pt x="62" y="106"/>
                    <a:pt x="61" y="107"/>
                    <a:pt x="60" y="109"/>
                  </a:cubicBezTo>
                  <a:moveTo>
                    <a:pt x="83" y="115"/>
                  </a:moveTo>
                  <a:cubicBezTo>
                    <a:pt x="84" y="111"/>
                    <a:pt x="87" y="107"/>
                    <a:pt x="90" y="104"/>
                  </a:cubicBezTo>
                  <a:cubicBezTo>
                    <a:pt x="91" y="104"/>
                    <a:pt x="92" y="104"/>
                    <a:pt x="94" y="104"/>
                  </a:cubicBezTo>
                  <a:cubicBezTo>
                    <a:pt x="91" y="107"/>
                    <a:pt x="89" y="111"/>
                    <a:pt x="87" y="114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3" y="115"/>
                    <a:pt x="83" y="115"/>
                    <a:pt x="83" y="115"/>
                  </a:cubicBezTo>
                  <a:moveTo>
                    <a:pt x="89" y="115"/>
                  </a:moveTo>
                  <a:cubicBezTo>
                    <a:pt x="91" y="111"/>
                    <a:pt x="93" y="107"/>
                    <a:pt x="96" y="104"/>
                  </a:cubicBezTo>
                  <a:cubicBezTo>
                    <a:pt x="98" y="104"/>
                    <a:pt x="99" y="104"/>
                    <a:pt x="101" y="104"/>
                  </a:cubicBezTo>
                  <a:cubicBezTo>
                    <a:pt x="99" y="107"/>
                    <a:pt x="96" y="111"/>
                    <a:pt x="94" y="115"/>
                  </a:cubicBezTo>
                  <a:cubicBezTo>
                    <a:pt x="89" y="115"/>
                    <a:pt x="89" y="115"/>
                    <a:pt x="89" y="115"/>
                  </a:cubicBezTo>
                  <a:moveTo>
                    <a:pt x="96" y="115"/>
                  </a:moveTo>
                  <a:cubicBezTo>
                    <a:pt x="98" y="111"/>
                    <a:pt x="101" y="108"/>
                    <a:pt x="103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96" y="115"/>
                    <a:pt x="96" y="115"/>
                    <a:pt x="96" y="115"/>
                  </a:cubicBezTo>
                  <a:moveTo>
                    <a:pt x="5" y="104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2"/>
                    <a:pt x="5" y="103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6" y="81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10" y="77"/>
                    <a:pt x="11" y="77"/>
                  </a:cubicBezTo>
                  <a:cubicBezTo>
                    <a:pt x="10" y="78"/>
                    <a:pt x="9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6" y="81"/>
                    <a:pt x="6" y="81"/>
                    <a:pt x="6" y="81"/>
                  </a:cubicBezTo>
                  <a:moveTo>
                    <a:pt x="10" y="81"/>
                  </a:moveTo>
                  <a:cubicBezTo>
                    <a:pt x="11" y="80"/>
                    <a:pt x="13" y="78"/>
                    <a:pt x="14" y="76"/>
                  </a:cubicBezTo>
                  <a:cubicBezTo>
                    <a:pt x="15" y="76"/>
                    <a:pt x="16" y="76"/>
                    <a:pt x="17" y="76"/>
                  </a:cubicBezTo>
                  <a:cubicBezTo>
                    <a:pt x="16" y="78"/>
                    <a:pt x="15" y="79"/>
                    <a:pt x="14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73" y="83"/>
                  </a:moveTo>
                  <a:cubicBezTo>
                    <a:pt x="74" y="80"/>
                    <a:pt x="76" y="78"/>
                    <a:pt x="77" y="76"/>
                  </a:cubicBezTo>
                  <a:cubicBezTo>
                    <a:pt x="79" y="76"/>
                    <a:pt x="80" y="76"/>
                    <a:pt x="81" y="76"/>
                  </a:cubicBezTo>
                  <a:cubicBezTo>
                    <a:pt x="81" y="76"/>
                    <a:pt x="82" y="76"/>
                    <a:pt x="83" y="76"/>
                  </a:cubicBezTo>
                  <a:cubicBezTo>
                    <a:pt x="81" y="78"/>
                    <a:pt x="80" y="80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5" y="83"/>
                    <a:pt x="74" y="83"/>
                  </a:cubicBezTo>
                  <a:cubicBezTo>
                    <a:pt x="73" y="83"/>
                    <a:pt x="73" y="83"/>
                    <a:pt x="73" y="83"/>
                  </a:cubicBezTo>
                  <a:moveTo>
                    <a:pt x="71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0"/>
                    <a:pt x="70" y="78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3" y="76"/>
                    <a:pt x="74" y="76"/>
                    <a:pt x="75" y="76"/>
                  </a:cubicBezTo>
                  <a:cubicBezTo>
                    <a:pt x="74" y="78"/>
                    <a:pt x="72" y="80"/>
                    <a:pt x="71" y="82"/>
                  </a:cubicBezTo>
                  <a:cubicBezTo>
                    <a:pt x="71" y="83"/>
                    <a:pt x="71" y="83"/>
                    <a:pt x="71" y="83"/>
                  </a:cubicBezTo>
                  <a:moveTo>
                    <a:pt x="80" y="83"/>
                  </a:moveTo>
                  <a:cubicBezTo>
                    <a:pt x="82" y="80"/>
                    <a:pt x="83" y="78"/>
                    <a:pt x="85" y="76"/>
                  </a:cubicBezTo>
                  <a:cubicBezTo>
                    <a:pt x="87" y="76"/>
                    <a:pt x="89" y="76"/>
                    <a:pt x="91" y="76"/>
                  </a:cubicBezTo>
                  <a:cubicBezTo>
                    <a:pt x="89" y="78"/>
                    <a:pt x="87" y="80"/>
                    <a:pt x="85" y="8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3" y="83"/>
                    <a:pt x="82" y="83"/>
                    <a:pt x="80" y="83"/>
                  </a:cubicBezTo>
                  <a:moveTo>
                    <a:pt x="54" y="83"/>
                  </a:moveTo>
                  <a:cubicBezTo>
                    <a:pt x="54" y="82"/>
                    <a:pt x="54" y="82"/>
                    <a:pt x="54" y="81"/>
                  </a:cubicBezTo>
                  <a:cubicBezTo>
                    <a:pt x="55" y="79"/>
                    <a:pt x="57" y="77"/>
                    <a:pt x="58" y="76"/>
                  </a:cubicBezTo>
                  <a:cubicBezTo>
                    <a:pt x="59" y="76"/>
                    <a:pt x="61" y="76"/>
                    <a:pt x="62" y="76"/>
                  </a:cubicBezTo>
                  <a:cubicBezTo>
                    <a:pt x="61" y="77"/>
                    <a:pt x="59" y="79"/>
                    <a:pt x="59" y="81"/>
                  </a:cubicBezTo>
                  <a:cubicBezTo>
                    <a:pt x="58" y="82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60" y="83"/>
                    <a:pt x="60" y="82"/>
                    <a:pt x="60" y="82"/>
                  </a:cubicBezTo>
                  <a:cubicBezTo>
                    <a:pt x="61" y="80"/>
                    <a:pt x="63" y="78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68" y="77"/>
                    <a:pt x="66" y="80"/>
                    <a:pt x="65" y="82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0" y="83"/>
                    <a:pt x="57" y="83"/>
                    <a:pt x="54" y="83"/>
                  </a:cubicBezTo>
                  <a:moveTo>
                    <a:pt x="54" y="78"/>
                  </a:moveTo>
                  <a:cubicBezTo>
                    <a:pt x="54" y="77"/>
                    <a:pt x="54" y="76"/>
                    <a:pt x="54" y="76"/>
                  </a:cubicBezTo>
                  <a:cubicBezTo>
                    <a:pt x="54" y="76"/>
                    <a:pt x="55" y="76"/>
                    <a:pt x="56" y="76"/>
                  </a:cubicBezTo>
                  <a:cubicBezTo>
                    <a:pt x="55" y="76"/>
                    <a:pt x="54" y="77"/>
                    <a:pt x="54" y="78"/>
                  </a:cubicBezTo>
                  <a:moveTo>
                    <a:pt x="87" y="83"/>
                  </a:moveTo>
                  <a:cubicBezTo>
                    <a:pt x="89" y="80"/>
                    <a:pt x="92" y="78"/>
                    <a:pt x="94" y="76"/>
                  </a:cubicBezTo>
                  <a:cubicBezTo>
                    <a:pt x="97" y="76"/>
                    <a:pt x="99" y="76"/>
                    <a:pt x="102" y="7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8" y="82"/>
                    <a:pt x="96" y="83"/>
                    <a:pt x="95" y="83"/>
                  </a:cubicBezTo>
                  <a:cubicBezTo>
                    <a:pt x="96" y="81"/>
                    <a:pt x="97" y="79"/>
                    <a:pt x="98" y="78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100" y="77"/>
                    <a:pt x="100" y="77"/>
                    <a:pt x="100" y="76"/>
                  </a:cubicBezTo>
                  <a:cubicBezTo>
                    <a:pt x="100" y="76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8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5" y="78"/>
                    <a:pt x="94" y="80"/>
                    <a:pt x="92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0" y="83"/>
                    <a:pt x="88" y="83"/>
                    <a:pt x="87" y="83"/>
                  </a:cubicBezTo>
                  <a:moveTo>
                    <a:pt x="16" y="81"/>
                  </a:moveTo>
                  <a:cubicBezTo>
                    <a:pt x="17" y="79"/>
                    <a:pt x="18" y="77"/>
                    <a:pt x="19" y="75"/>
                  </a:cubicBezTo>
                  <a:cubicBezTo>
                    <a:pt x="20" y="75"/>
                    <a:pt x="21" y="75"/>
                    <a:pt x="22" y="75"/>
                  </a:cubicBezTo>
                  <a:cubicBezTo>
                    <a:pt x="22" y="77"/>
                    <a:pt x="22" y="79"/>
                    <a:pt x="21" y="81"/>
                  </a:cubicBezTo>
                  <a:cubicBezTo>
                    <a:pt x="16" y="81"/>
                    <a:pt x="16" y="81"/>
                    <a:pt x="16" y="81"/>
                  </a:cubicBezTo>
                  <a:moveTo>
                    <a:pt x="4" y="7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7"/>
                    <a:pt x="5" y="68"/>
                    <a:pt x="5" y="69"/>
                  </a:cubicBezTo>
                  <a:cubicBezTo>
                    <a:pt x="5" y="71"/>
                    <a:pt x="5" y="73"/>
                    <a:pt x="5" y="74"/>
                  </a:cubicBezTo>
                  <a:cubicBezTo>
                    <a:pt x="4" y="76"/>
                    <a:pt x="4" y="76"/>
                    <a:pt x="4" y="76"/>
                  </a:cubicBezTo>
                  <a:moveTo>
                    <a:pt x="61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0"/>
                    <a:pt x="62" y="49"/>
                    <a:pt x="62" y="48"/>
                  </a:cubicBezTo>
                  <a:cubicBezTo>
                    <a:pt x="62" y="49"/>
                    <a:pt x="62" y="50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moveTo>
                    <a:pt x="65" y="52"/>
                  </a:moveTo>
                  <a:cubicBezTo>
                    <a:pt x="64" y="52"/>
                    <a:pt x="64" y="52"/>
                    <a:pt x="63" y="52"/>
                  </a:cubicBezTo>
                  <a:cubicBezTo>
                    <a:pt x="64" y="49"/>
                    <a:pt x="65" y="47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2"/>
                    <a:pt x="69" y="41"/>
                    <a:pt x="71" y="40"/>
                  </a:cubicBezTo>
                  <a:cubicBezTo>
                    <a:pt x="70" y="43"/>
                    <a:pt x="69" y="46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50"/>
                    <a:pt x="65" y="5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moveTo>
                    <a:pt x="112" y="46"/>
                  </a:moveTo>
                  <a:cubicBezTo>
                    <a:pt x="112" y="46"/>
                    <a:pt x="111" y="46"/>
                    <a:pt x="111" y="45"/>
                  </a:cubicBezTo>
                  <a:cubicBezTo>
                    <a:pt x="113" y="43"/>
                    <a:pt x="115" y="41"/>
                    <a:pt x="118" y="38"/>
                  </a:cubicBezTo>
                  <a:cubicBezTo>
                    <a:pt x="118" y="39"/>
                    <a:pt x="119" y="39"/>
                    <a:pt x="119" y="40"/>
                  </a:cubicBezTo>
                  <a:cubicBezTo>
                    <a:pt x="117" y="42"/>
                    <a:pt x="114" y="44"/>
                    <a:pt x="112" y="46"/>
                  </a:cubicBezTo>
                  <a:moveTo>
                    <a:pt x="109" y="44"/>
                  </a:moveTo>
                  <a:cubicBezTo>
                    <a:pt x="108" y="44"/>
                    <a:pt x="107" y="43"/>
                    <a:pt x="106" y="43"/>
                  </a:cubicBezTo>
                  <a:cubicBezTo>
                    <a:pt x="109" y="40"/>
                    <a:pt x="110" y="38"/>
                    <a:pt x="112" y="35"/>
                  </a:cubicBezTo>
                  <a:cubicBezTo>
                    <a:pt x="113" y="36"/>
                    <a:pt x="115" y="37"/>
                    <a:pt x="116" y="37"/>
                  </a:cubicBezTo>
                  <a:cubicBezTo>
                    <a:pt x="114" y="40"/>
                    <a:pt x="112" y="42"/>
                    <a:pt x="109" y="44"/>
                  </a:cubicBezTo>
                  <a:moveTo>
                    <a:pt x="71" y="45"/>
                  </a:moveTo>
                  <a:cubicBezTo>
                    <a:pt x="72" y="43"/>
                    <a:pt x="73" y="41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7"/>
                    <a:pt x="77" y="36"/>
                    <a:pt x="79" y="35"/>
                  </a:cubicBezTo>
                  <a:cubicBezTo>
                    <a:pt x="77" y="38"/>
                    <a:pt x="76" y="40"/>
                    <a:pt x="75" y="43"/>
                  </a:cubicBezTo>
                  <a:cubicBezTo>
                    <a:pt x="74" y="43"/>
                    <a:pt x="72" y="44"/>
                    <a:pt x="71" y="45"/>
                  </a:cubicBezTo>
                  <a:moveTo>
                    <a:pt x="105" y="42"/>
                  </a:moveTo>
                  <a:cubicBezTo>
                    <a:pt x="103" y="41"/>
                    <a:pt x="102" y="41"/>
                    <a:pt x="100" y="40"/>
                  </a:cubicBezTo>
                  <a:cubicBezTo>
                    <a:pt x="102" y="38"/>
                    <a:pt x="104" y="35"/>
                    <a:pt x="105" y="33"/>
                  </a:cubicBezTo>
                  <a:cubicBezTo>
                    <a:pt x="107" y="33"/>
                    <a:pt x="109" y="34"/>
                    <a:pt x="110" y="35"/>
                  </a:cubicBezTo>
                  <a:cubicBezTo>
                    <a:pt x="109" y="37"/>
                    <a:pt x="107" y="40"/>
                    <a:pt x="105" y="42"/>
                  </a:cubicBezTo>
                  <a:moveTo>
                    <a:pt x="78" y="41"/>
                  </a:moveTo>
                  <a:cubicBezTo>
                    <a:pt x="79" y="39"/>
                    <a:pt x="80" y="37"/>
                    <a:pt x="81" y="3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3" y="34"/>
                    <a:pt x="84" y="33"/>
                    <a:pt x="85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6" y="35"/>
                    <a:pt x="85" y="37"/>
                    <a:pt x="83" y="40"/>
                  </a:cubicBezTo>
                  <a:cubicBezTo>
                    <a:pt x="81" y="40"/>
                    <a:pt x="79" y="41"/>
                    <a:pt x="78" y="41"/>
                  </a:cubicBezTo>
                  <a:moveTo>
                    <a:pt x="98" y="40"/>
                  </a:moveTo>
                  <a:cubicBezTo>
                    <a:pt x="97" y="39"/>
                    <a:pt x="95" y="39"/>
                    <a:pt x="94" y="39"/>
                  </a:cubicBezTo>
                  <a:cubicBezTo>
                    <a:pt x="95" y="37"/>
                    <a:pt x="97" y="35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2"/>
                    <a:pt x="102" y="32"/>
                    <a:pt x="103" y="33"/>
                  </a:cubicBezTo>
                  <a:cubicBezTo>
                    <a:pt x="102" y="35"/>
                    <a:pt x="100" y="38"/>
                    <a:pt x="98" y="40"/>
                  </a:cubicBezTo>
                  <a:moveTo>
                    <a:pt x="86" y="39"/>
                  </a:moveTo>
                  <a:cubicBezTo>
                    <a:pt x="87" y="37"/>
                    <a:pt x="89" y="35"/>
                    <a:pt x="90" y="32"/>
                  </a:cubicBezTo>
                  <a:cubicBezTo>
                    <a:pt x="92" y="32"/>
                    <a:pt x="94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7"/>
                    <a:pt x="91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8" y="39"/>
                  </a:cubicBezTo>
                  <a:cubicBezTo>
                    <a:pt x="87" y="39"/>
                    <a:pt x="86" y="39"/>
                    <a:pt x="86" y="39"/>
                  </a:cubicBezTo>
                  <a:moveTo>
                    <a:pt x="27" y="56"/>
                  </a:moveTo>
                  <a:cubicBezTo>
                    <a:pt x="28" y="56"/>
                    <a:pt x="28" y="55"/>
                    <a:pt x="29" y="54"/>
                  </a:cubicBezTo>
                  <a:cubicBezTo>
                    <a:pt x="33" y="40"/>
                    <a:pt x="43" y="21"/>
                    <a:pt x="68" y="9"/>
                  </a:cubicBezTo>
                  <a:cubicBezTo>
                    <a:pt x="76" y="5"/>
                    <a:pt x="84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3" y="4"/>
                    <a:pt x="112" y="6"/>
                    <a:pt x="121" y="10"/>
                  </a:cubicBezTo>
                  <a:cubicBezTo>
                    <a:pt x="120" y="15"/>
                    <a:pt x="120" y="19"/>
                    <a:pt x="120" y="24"/>
                  </a:cubicBezTo>
                  <a:cubicBezTo>
                    <a:pt x="120" y="28"/>
                    <a:pt x="120" y="32"/>
                    <a:pt x="120" y="35"/>
                  </a:cubicBezTo>
                  <a:cubicBezTo>
                    <a:pt x="113" y="30"/>
                    <a:pt x="104" y="28"/>
                    <a:pt x="96" y="28"/>
                  </a:cubicBezTo>
                  <a:cubicBezTo>
                    <a:pt x="92" y="28"/>
                    <a:pt x="88" y="28"/>
                    <a:pt x="84" y="29"/>
                  </a:cubicBezTo>
                  <a:cubicBezTo>
                    <a:pt x="72" y="32"/>
                    <a:pt x="61" y="41"/>
                    <a:pt x="55" y="53"/>
                  </a:cubicBezTo>
                  <a:cubicBezTo>
                    <a:pt x="55" y="54"/>
                    <a:pt x="55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6"/>
                    <a:pt x="69" y="56"/>
                    <a:pt x="75" y="56"/>
                  </a:cubicBezTo>
                  <a:cubicBezTo>
                    <a:pt x="83" y="57"/>
                    <a:pt x="89" y="57"/>
                    <a:pt x="102" y="57"/>
                  </a:cubicBezTo>
                  <a:cubicBezTo>
                    <a:pt x="103" y="61"/>
                    <a:pt x="103" y="67"/>
                    <a:pt x="103" y="72"/>
                  </a:cubicBezTo>
                  <a:cubicBezTo>
                    <a:pt x="95" y="72"/>
                    <a:pt x="88" y="72"/>
                    <a:pt x="81" y="72"/>
                  </a:cubicBezTo>
                  <a:cubicBezTo>
                    <a:pt x="71" y="72"/>
                    <a:pt x="6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5"/>
                    <a:pt x="50" y="77"/>
                    <a:pt x="50" y="79"/>
                  </a:cubicBezTo>
                  <a:cubicBezTo>
                    <a:pt x="50" y="81"/>
                    <a:pt x="50" y="83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1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7"/>
                    <a:pt x="59" y="87"/>
                    <a:pt x="64" y="87"/>
                  </a:cubicBezTo>
                  <a:cubicBezTo>
                    <a:pt x="67" y="87"/>
                    <a:pt x="70" y="87"/>
                    <a:pt x="74" y="87"/>
                  </a:cubicBezTo>
                  <a:cubicBezTo>
                    <a:pt x="80" y="87"/>
                    <a:pt x="87" y="87"/>
                    <a:pt x="92" y="87"/>
                  </a:cubicBezTo>
                  <a:cubicBezTo>
                    <a:pt x="97" y="86"/>
                    <a:pt x="100" y="86"/>
                    <a:pt x="103" y="86"/>
                  </a:cubicBezTo>
                  <a:cubicBezTo>
                    <a:pt x="104" y="90"/>
                    <a:pt x="104" y="95"/>
                    <a:pt x="105" y="100"/>
                  </a:cubicBezTo>
                  <a:cubicBezTo>
                    <a:pt x="94" y="100"/>
                    <a:pt x="86" y="100"/>
                    <a:pt x="78" y="100"/>
                  </a:cubicBezTo>
                  <a:cubicBezTo>
                    <a:pt x="72" y="100"/>
                    <a:pt x="65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4" y="101"/>
                    <a:pt x="54" y="102"/>
                  </a:cubicBezTo>
                  <a:cubicBezTo>
                    <a:pt x="54" y="102"/>
                    <a:pt x="54" y="103"/>
                    <a:pt x="54" y="103"/>
                  </a:cubicBezTo>
                  <a:cubicBezTo>
                    <a:pt x="55" y="108"/>
                    <a:pt x="57" y="112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21"/>
                    <a:pt x="66" y="124"/>
                    <a:pt x="69" y="127"/>
                  </a:cubicBezTo>
                  <a:cubicBezTo>
                    <a:pt x="75" y="133"/>
                    <a:pt x="8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0" y="136"/>
                    <a:pt x="106" y="135"/>
                    <a:pt x="111" y="134"/>
                  </a:cubicBezTo>
                  <a:cubicBezTo>
                    <a:pt x="115" y="132"/>
                    <a:pt x="118" y="130"/>
                    <a:pt x="121" y="127"/>
                  </a:cubicBezTo>
                  <a:cubicBezTo>
                    <a:pt x="121" y="135"/>
                    <a:pt x="121" y="143"/>
                    <a:pt x="122" y="151"/>
                  </a:cubicBezTo>
                  <a:cubicBezTo>
                    <a:pt x="115" y="154"/>
                    <a:pt x="106" y="156"/>
                    <a:pt x="97" y="156"/>
                  </a:cubicBezTo>
                  <a:cubicBezTo>
                    <a:pt x="97" y="156"/>
                    <a:pt x="97" y="156"/>
                    <a:pt x="97" y="156"/>
                  </a:cubicBezTo>
                  <a:cubicBezTo>
                    <a:pt x="80" y="156"/>
                    <a:pt x="62" y="150"/>
                    <a:pt x="53" y="143"/>
                  </a:cubicBezTo>
                  <a:cubicBezTo>
                    <a:pt x="40" y="133"/>
                    <a:pt x="31" y="118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1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2" y="100"/>
                    <a:pt x="16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9" y="101"/>
                  </a:cubicBezTo>
                  <a:cubicBezTo>
                    <a:pt x="9" y="100"/>
                    <a:pt x="9" y="99"/>
                    <a:pt x="9" y="98"/>
                  </a:cubicBezTo>
                  <a:cubicBezTo>
                    <a:pt x="9" y="95"/>
                    <a:pt x="9" y="93"/>
                    <a:pt x="10" y="90"/>
                  </a:cubicBezTo>
                  <a:cubicBezTo>
                    <a:pt x="14" y="89"/>
                    <a:pt x="18" y="89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5" y="88"/>
                    <a:pt x="25" y="86"/>
                  </a:cubicBezTo>
                  <a:cubicBezTo>
                    <a:pt x="25" y="86"/>
                    <a:pt x="25" y="85"/>
                    <a:pt x="25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9"/>
                    <a:pt x="25" y="76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71"/>
                    <a:pt x="13" y="72"/>
                    <a:pt x="9" y="73"/>
                  </a:cubicBezTo>
                  <a:cubicBezTo>
                    <a:pt x="9" y="72"/>
                    <a:pt x="9" y="70"/>
                    <a:pt x="9" y="69"/>
                  </a:cubicBezTo>
                  <a:cubicBezTo>
                    <a:pt x="9" y="65"/>
                    <a:pt x="9" y="60"/>
                    <a:pt x="10" y="57"/>
                  </a:cubicBezTo>
                  <a:cubicBezTo>
                    <a:pt x="16" y="56"/>
                    <a:pt x="21" y="56"/>
                    <a:pt x="26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moveTo>
                    <a:pt x="93" y="0"/>
                  </a:moveTo>
                  <a:cubicBezTo>
                    <a:pt x="84" y="0"/>
                    <a:pt x="75" y="2"/>
                    <a:pt x="66" y="6"/>
                  </a:cubicBezTo>
                  <a:cubicBezTo>
                    <a:pt x="41" y="18"/>
                    <a:pt x="30" y="37"/>
                    <a:pt x="25" y="52"/>
                  </a:cubicBezTo>
                  <a:cubicBezTo>
                    <a:pt x="20" y="52"/>
                    <a:pt x="14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7" y="85"/>
                    <a:pt x="12" y="86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9"/>
                    <a:pt x="29" y="142"/>
                    <a:pt x="40" y="153"/>
                  </a:cubicBezTo>
                  <a:cubicBezTo>
                    <a:pt x="53" y="165"/>
                    <a:pt x="72" y="176"/>
                    <a:pt x="102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8" y="176"/>
                    <a:pt x="115" y="175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1"/>
                    <a:pt x="124" y="169"/>
                    <a:pt x="124" y="168"/>
                  </a:cubicBezTo>
                  <a:cubicBezTo>
                    <a:pt x="124" y="163"/>
                    <a:pt x="125" y="158"/>
                    <a:pt x="125" y="153"/>
                  </a:cubicBezTo>
                  <a:cubicBezTo>
                    <a:pt x="125" y="153"/>
                    <a:pt x="126" y="152"/>
                    <a:pt x="126" y="152"/>
                  </a:cubicBezTo>
                  <a:cubicBezTo>
                    <a:pt x="125" y="142"/>
                    <a:pt x="125" y="133"/>
                    <a:pt x="125" y="123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1"/>
                    <a:pt x="124" y="121"/>
                    <a:pt x="12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2" y="120"/>
                    <a:pt x="122" y="121"/>
                    <a:pt x="121" y="121"/>
                  </a:cubicBezTo>
                  <a:cubicBezTo>
                    <a:pt x="119" y="125"/>
                    <a:pt x="115" y="128"/>
                    <a:pt x="110" y="130"/>
                  </a:cubicBezTo>
                  <a:cubicBezTo>
                    <a:pt x="105" y="132"/>
                    <a:pt x="100" y="132"/>
                    <a:pt x="94" y="132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85" y="132"/>
                    <a:pt x="77" y="129"/>
                    <a:pt x="71" y="124"/>
                  </a:cubicBezTo>
                  <a:cubicBezTo>
                    <a:pt x="69" y="122"/>
                    <a:pt x="68" y="120"/>
                    <a:pt x="66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3" y="118"/>
                    <a:pt x="104" y="118"/>
                    <a:pt x="104" y="117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95"/>
                    <a:pt x="108" y="89"/>
                    <a:pt x="106" y="83"/>
                  </a:cubicBezTo>
                  <a:cubicBezTo>
                    <a:pt x="106" y="83"/>
                    <a:pt x="105" y="82"/>
                    <a:pt x="104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68"/>
                    <a:pt x="107" y="60"/>
                    <a:pt x="105" y="54"/>
                  </a:cubicBezTo>
                  <a:cubicBezTo>
                    <a:pt x="105" y="53"/>
                    <a:pt x="104" y="53"/>
                    <a:pt x="103" y="53"/>
                  </a:cubicBezTo>
                  <a:cubicBezTo>
                    <a:pt x="90" y="53"/>
                    <a:pt x="83" y="53"/>
                    <a:pt x="76" y="52"/>
                  </a:cubicBezTo>
                  <a:cubicBezTo>
                    <a:pt x="73" y="52"/>
                    <a:pt x="71" y="52"/>
                    <a:pt x="69" y="52"/>
                  </a:cubicBezTo>
                  <a:cubicBezTo>
                    <a:pt x="74" y="47"/>
                    <a:pt x="81" y="43"/>
                    <a:pt x="88" y="43"/>
                  </a:cubicBezTo>
                  <a:cubicBezTo>
                    <a:pt x="89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8" y="43"/>
                    <a:pt x="106" y="45"/>
                    <a:pt x="111" y="50"/>
                  </a:cubicBezTo>
                  <a:cubicBezTo>
                    <a:pt x="111" y="51"/>
                    <a:pt x="112" y="51"/>
                    <a:pt x="112" y="51"/>
                  </a:cubicBezTo>
                  <a:cubicBezTo>
                    <a:pt x="112" y="51"/>
                    <a:pt x="113" y="51"/>
                    <a:pt x="113" y="50"/>
                  </a:cubicBezTo>
                  <a:cubicBezTo>
                    <a:pt x="117" y="47"/>
                    <a:pt x="120" y="45"/>
                    <a:pt x="123" y="42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4"/>
                    <a:pt x="124" y="29"/>
                    <a:pt x="124" y="24"/>
                  </a:cubicBezTo>
                  <a:cubicBezTo>
                    <a:pt x="124" y="19"/>
                    <a:pt x="124" y="14"/>
                    <a:pt x="125" y="9"/>
                  </a:cubicBezTo>
                  <a:cubicBezTo>
                    <a:pt x="125" y="8"/>
                    <a:pt x="124" y="8"/>
                    <a:pt x="124" y="7"/>
                  </a:cubicBezTo>
                  <a:cubicBezTo>
                    <a:pt x="114" y="2"/>
                    <a:pt x="104" y="0"/>
                    <a:pt x="9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5" name="Freeform 877"/>
            <p:cNvSpPr>
              <a:spLocks noEditPoints="1"/>
            </p:cNvSpPr>
            <p:nvPr/>
          </p:nvSpPr>
          <p:spPr bwMode="auto">
            <a:xfrm>
              <a:off x="3565" y="707"/>
              <a:ext cx="609" cy="253"/>
            </a:xfrm>
            <a:custGeom>
              <a:avLst/>
              <a:gdLst>
                <a:gd name="T0" fmla="*/ 16 w 257"/>
                <a:gd name="T1" fmla="*/ 100 h 107"/>
                <a:gd name="T2" fmla="*/ 181 w 257"/>
                <a:gd name="T3" fmla="*/ 95 h 107"/>
                <a:gd name="T4" fmla="*/ 9 w 257"/>
                <a:gd name="T5" fmla="*/ 94 h 107"/>
                <a:gd name="T6" fmla="*/ 19 w 257"/>
                <a:gd name="T7" fmla="*/ 95 h 107"/>
                <a:gd name="T8" fmla="*/ 4 w 257"/>
                <a:gd name="T9" fmla="*/ 90 h 107"/>
                <a:gd name="T10" fmla="*/ 8 w 257"/>
                <a:gd name="T11" fmla="*/ 93 h 107"/>
                <a:gd name="T12" fmla="*/ 169 w 257"/>
                <a:gd name="T13" fmla="*/ 87 h 107"/>
                <a:gd name="T14" fmla="*/ 6 w 257"/>
                <a:gd name="T15" fmla="*/ 86 h 107"/>
                <a:gd name="T16" fmla="*/ 181 w 257"/>
                <a:gd name="T17" fmla="*/ 86 h 107"/>
                <a:gd name="T18" fmla="*/ 177 w 257"/>
                <a:gd name="T19" fmla="*/ 81 h 107"/>
                <a:gd name="T20" fmla="*/ 241 w 257"/>
                <a:gd name="T21" fmla="*/ 76 h 107"/>
                <a:gd name="T22" fmla="*/ 168 w 257"/>
                <a:gd name="T23" fmla="*/ 76 h 107"/>
                <a:gd name="T24" fmla="*/ 180 w 257"/>
                <a:gd name="T25" fmla="*/ 79 h 107"/>
                <a:gd name="T26" fmla="*/ 179 w 257"/>
                <a:gd name="T27" fmla="*/ 66 h 107"/>
                <a:gd name="T28" fmla="*/ 156 w 257"/>
                <a:gd name="T29" fmla="*/ 67 h 107"/>
                <a:gd name="T30" fmla="*/ 59 w 257"/>
                <a:gd name="T31" fmla="*/ 65 h 107"/>
                <a:gd name="T32" fmla="*/ 25 w 257"/>
                <a:gd name="T33" fmla="*/ 94 h 107"/>
                <a:gd name="T34" fmla="*/ 25 w 257"/>
                <a:gd name="T35" fmla="*/ 93 h 107"/>
                <a:gd name="T36" fmla="*/ 166 w 257"/>
                <a:gd name="T37" fmla="*/ 60 h 107"/>
                <a:gd name="T38" fmla="*/ 153 w 257"/>
                <a:gd name="T39" fmla="*/ 66 h 107"/>
                <a:gd name="T40" fmla="*/ 164 w 257"/>
                <a:gd name="T41" fmla="*/ 58 h 107"/>
                <a:gd name="T42" fmla="*/ 142 w 257"/>
                <a:gd name="T43" fmla="*/ 61 h 107"/>
                <a:gd name="T44" fmla="*/ 141 w 257"/>
                <a:gd name="T45" fmla="*/ 61 h 107"/>
                <a:gd name="T46" fmla="*/ 67 w 257"/>
                <a:gd name="T47" fmla="*/ 67 h 107"/>
                <a:gd name="T48" fmla="*/ 116 w 257"/>
                <a:gd name="T49" fmla="*/ 57 h 107"/>
                <a:gd name="T50" fmla="*/ 76 w 257"/>
                <a:gd name="T51" fmla="*/ 63 h 107"/>
                <a:gd name="T52" fmla="*/ 88 w 257"/>
                <a:gd name="T53" fmla="*/ 60 h 107"/>
                <a:gd name="T54" fmla="*/ 87 w 257"/>
                <a:gd name="T55" fmla="*/ 60 h 107"/>
                <a:gd name="T56" fmla="*/ 118 w 257"/>
                <a:gd name="T57" fmla="*/ 50 h 107"/>
                <a:gd name="T58" fmla="*/ 179 w 257"/>
                <a:gd name="T59" fmla="*/ 25 h 107"/>
                <a:gd name="T60" fmla="*/ 179 w 257"/>
                <a:gd name="T61" fmla="*/ 25 h 107"/>
                <a:gd name="T62" fmla="*/ 172 w 257"/>
                <a:gd name="T63" fmla="*/ 13 h 107"/>
                <a:gd name="T64" fmla="*/ 181 w 257"/>
                <a:gd name="T65" fmla="*/ 29 h 107"/>
                <a:gd name="T66" fmla="*/ 185 w 257"/>
                <a:gd name="T67" fmla="*/ 94 h 107"/>
                <a:gd name="T68" fmla="*/ 182 w 257"/>
                <a:gd name="T69" fmla="*/ 63 h 107"/>
                <a:gd name="T70" fmla="*/ 58 w 257"/>
                <a:gd name="T71" fmla="*/ 61 h 107"/>
                <a:gd name="T72" fmla="*/ 11 w 257"/>
                <a:gd name="T73" fmla="*/ 81 h 107"/>
                <a:gd name="T74" fmla="*/ 129 w 257"/>
                <a:gd name="T75" fmla="*/ 18 h 107"/>
                <a:gd name="T76" fmla="*/ 180 w 257"/>
                <a:gd name="T77" fmla="*/ 29 h 107"/>
                <a:gd name="T78" fmla="*/ 181 w 257"/>
                <a:gd name="T79" fmla="*/ 5 h 107"/>
                <a:gd name="T80" fmla="*/ 168 w 257"/>
                <a:gd name="T81" fmla="*/ 9 h 107"/>
                <a:gd name="T82" fmla="*/ 52 w 257"/>
                <a:gd name="T83" fmla="*/ 37 h 107"/>
                <a:gd name="T84" fmla="*/ 0 w 257"/>
                <a:gd name="T85" fmla="*/ 89 h 107"/>
                <a:gd name="T86" fmla="*/ 17 w 257"/>
                <a:gd name="T87" fmla="*/ 104 h 107"/>
                <a:gd name="T88" fmla="*/ 111 w 257"/>
                <a:gd name="T89" fmla="*/ 61 h 107"/>
                <a:gd name="T90" fmla="*/ 166 w 257"/>
                <a:gd name="T91" fmla="*/ 105 h 107"/>
                <a:gd name="T92" fmla="*/ 167 w 257"/>
                <a:gd name="T93" fmla="*/ 106 h 107"/>
                <a:gd name="T94" fmla="*/ 168 w 257"/>
                <a:gd name="T95" fmla="*/ 107 h 107"/>
                <a:gd name="T96" fmla="*/ 169 w 257"/>
                <a:gd name="T97" fmla="*/ 107 h 107"/>
                <a:gd name="T98" fmla="*/ 235 w 257"/>
                <a:gd name="T99" fmla="*/ 84 h 107"/>
                <a:gd name="T100" fmla="*/ 257 w 257"/>
                <a:gd name="T101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" h="107">
                  <a:moveTo>
                    <a:pt x="16" y="100"/>
                  </a:moveTo>
                  <a:cubicBezTo>
                    <a:pt x="16" y="100"/>
                    <a:pt x="15" y="99"/>
                    <a:pt x="14" y="98"/>
                  </a:cubicBezTo>
                  <a:cubicBezTo>
                    <a:pt x="15" y="98"/>
                    <a:pt x="17" y="98"/>
                    <a:pt x="18" y="97"/>
                  </a:cubicBezTo>
                  <a:cubicBezTo>
                    <a:pt x="17" y="98"/>
                    <a:pt x="17" y="99"/>
                    <a:pt x="16" y="100"/>
                  </a:cubicBezTo>
                  <a:moveTo>
                    <a:pt x="170" y="102"/>
                  </a:moveTo>
                  <a:cubicBezTo>
                    <a:pt x="170" y="100"/>
                    <a:pt x="169" y="97"/>
                    <a:pt x="169" y="95"/>
                  </a:cubicBezTo>
                  <a:cubicBezTo>
                    <a:pt x="173" y="95"/>
                    <a:pt x="177" y="95"/>
                    <a:pt x="181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7"/>
                    <a:pt x="173" y="100"/>
                    <a:pt x="170" y="102"/>
                  </a:cubicBezTo>
                  <a:moveTo>
                    <a:pt x="13" y="97"/>
                  </a:moveTo>
                  <a:cubicBezTo>
                    <a:pt x="12" y="96"/>
                    <a:pt x="11" y="95"/>
                    <a:pt x="10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2" y="94"/>
                    <a:pt x="14" y="93"/>
                    <a:pt x="16" y="91"/>
                  </a:cubicBezTo>
                  <a:cubicBezTo>
                    <a:pt x="17" y="92"/>
                    <a:pt x="18" y="92"/>
                    <a:pt x="19" y="93"/>
                  </a:cubicBezTo>
                  <a:cubicBezTo>
                    <a:pt x="19" y="93"/>
                    <a:pt x="20" y="93"/>
                    <a:pt x="20" y="94"/>
                  </a:cubicBezTo>
                  <a:cubicBezTo>
                    <a:pt x="20" y="94"/>
                    <a:pt x="20" y="95"/>
                    <a:pt x="19" y="95"/>
                  </a:cubicBezTo>
                  <a:cubicBezTo>
                    <a:pt x="17" y="96"/>
                    <a:pt x="15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moveTo>
                    <a:pt x="8" y="93"/>
                  </a:moveTo>
                  <a:cubicBezTo>
                    <a:pt x="6" y="92"/>
                    <a:pt x="5" y="91"/>
                    <a:pt x="4" y="90"/>
                  </a:cubicBezTo>
                  <a:cubicBezTo>
                    <a:pt x="7" y="89"/>
                    <a:pt x="9" y="88"/>
                    <a:pt x="12" y="87"/>
                  </a:cubicBezTo>
                  <a:cubicBezTo>
                    <a:pt x="12" y="88"/>
                    <a:pt x="13" y="89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3" y="91"/>
                    <a:pt x="10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moveTo>
                    <a:pt x="181" y="93"/>
                  </a:moveTo>
                  <a:cubicBezTo>
                    <a:pt x="177" y="93"/>
                    <a:pt x="173" y="93"/>
                    <a:pt x="169" y="93"/>
                  </a:cubicBezTo>
                  <a:cubicBezTo>
                    <a:pt x="169" y="91"/>
                    <a:pt x="169" y="89"/>
                    <a:pt x="169" y="87"/>
                  </a:cubicBezTo>
                  <a:cubicBezTo>
                    <a:pt x="173" y="87"/>
                    <a:pt x="177" y="87"/>
                    <a:pt x="181" y="88"/>
                  </a:cubicBezTo>
                  <a:cubicBezTo>
                    <a:pt x="181" y="89"/>
                    <a:pt x="181" y="91"/>
                    <a:pt x="181" y="93"/>
                  </a:cubicBezTo>
                  <a:moveTo>
                    <a:pt x="5" y="88"/>
                  </a:moveTo>
                  <a:cubicBezTo>
                    <a:pt x="5" y="87"/>
                    <a:pt x="5" y="87"/>
                    <a:pt x="6" y="86"/>
                  </a:cubicBezTo>
                  <a:cubicBezTo>
                    <a:pt x="6" y="85"/>
                    <a:pt x="7" y="84"/>
                    <a:pt x="8" y="83"/>
                  </a:cubicBezTo>
                  <a:cubicBezTo>
                    <a:pt x="8" y="84"/>
                    <a:pt x="9" y="85"/>
                    <a:pt x="10" y="86"/>
                  </a:cubicBezTo>
                  <a:cubicBezTo>
                    <a:pt x="8" y="87"/>
                    <a:pt x="6" y="87"/>
                    <a:pt x="5" y="88"/>
                  </a:cubicBezTo>
                  <a:moveTo>
                    <a:pt x="181" y="86"/>
                  </a:moveTo>
                  <a:cubicBezTo>
                    <a:pt x="177" y="85"/>
                    <a:pt x="173" y="85"/>
                    <a:pt x="170" y="85"/>
                  </a:cubicBezTo>
                  <a:cubicBezTo>
                    <a:pt x="169" y="85"/>
                    <a:pt x="169" y="85"/>
                    <a:pt x="169" y="85"/>
                  </a:cubicBezTo>
                  <a:cubicBezTo>
                    <a:pt x="169" y="84"/>
                    <a:pt x="168" y="83"/>
                    <a:pt x="168" y="82"/>
                  </a:cubicBezTo>
                  <a:cubicBezTo>
                    <a:pt x="171" y="81"/>
                    <a:pt x="174" y="81"/>
                    <a:pt x="177" y="81"/>
                  </a:cubicBezTo>
                  <a:cubicBezTo>
                    <a:pt x="178" y="81"/>
                    <a:pt x="179" y="81"/>
                    <a:pt x="180" y="81"/>
                  </a:cubicBezTo>
                  <a:cubicBezTo>
                    <a:pt x="181" y="82"/>
                    <a:pt x="181" y="84"/>
                    <a:pt x="181" y="86"/>
                  </a:cubicBezTo>
                  <a:moveTo>
                    <a:pt x="214" y="86"/>
                  </a:moveTo>
                  <a:cubicBezTo>
                    <a:pt x="223" y="82"/>
                    <a:pt x="233" y="79"/>
                    <a:pt x="241" y="76"/>
                  </a:cubicBezTo>
                  <a:cubicBezTo>
                    <a:pt x="239" y="78"/>
                    <a:pt x="236" y="79"/>
                    <a:pt x="234" y="81"/>
                  </a:cubicBezTo>
                  <a:cubicBezTo>
                    <a:pt x="227" y="82"/>
                    <a:pt x="220" y="84"/>
                    <a:pt x="214" y="86"/>
                  </a:cubicBezTo>
                  <a:moveTo>
                    <a:pt x="168" y="80"/>
                  </a:moveTo>
                  <a:cubicBezTo>
                    <a:pt x="168" y="79"/>
                    <a:pt x="168" y="78"/>
                    <a:pt x="168" y="76"/>
                  </a:cubicBezTo>
                  <a:cubicBezTo>
                    <a:pt x="168" y="76"/>
                    <a:pt x="168" y="75"/>
                    <a:pt x="168" y="75"/>
                  </a:cubicBezTo>
                  <a:cubicBezTo>
                    <a:pt x="172" y="75"/>
                    <a:pt x="176" y="74"/>
                    <a:pt x="180" y="74"/>
                  </a:cubicBezTo>
                  <a:cubicBezTo>
                    <a:pt x="180" y="75"/>
                    <a:pt x="180" y="76"/>
                    <a:pt x="180" y="77"/>
                  </a:cubicBezTo>
                  <a:cubicBezTo>
                    <a:pt x="180" y="78"/>
                    <a:pt x="180" y="79"/>
                    <a:pt x="180" y="79"/>
                  </a:cubicBezTo>
                  <a:cubicBezTo>
                    <a:pt x="179" y="79"/>
                    <a:pt x="178" y="79"/>
                    <a:pt x="177" y="79"/>
                  </a:cubicBezTo>
                  <a:cubicBezTo>
                    <a:pt x="174" y="79"/>
                    <a:pt x="171" y="79"/>
                    <a:pt x="168" y="80"/>
                  </a:cubicBezTo>
                  <a:moveTo>
                    <a:pt x="168" y="73"/>
                  </a:moveTo>
                  <a:cubicBezTo>
                    <a:pt x="172" y="71"/>
                    <a:pt x="176" y="68"/>
                    <a:pt x="179" y="66"/>
                  </a:cubicBezTo>
                  <a:cubicBezTo>
                    <a:pt x="179" y="68"/>
                    <a:pt x="180" y="70"/>
                    <a:pt x="180" y="72"/>
                  </a:cubicBezTo>
                  <a:cubicBezTo>
                    <a:pt x="176" y="72"/>
                    <a:pt x="172" y="73"/>
                    <a:pt x="168" y="73"/>
                  </a:cubicBezTo>
                  <a:moveTo>
                    <a:pt x="165" y="71"/>
                  </a:moveTo>
                  <a:cubicBezTo>
                    <a:pt x="162" y="69"/>
                    <a:pt x="159" y="68"/>
                    <a:pt x="156" y="67"/>
                  </a:cubicBezTo>
                  <a:cubicBezTo>
                    <a:pt x="162" y="66"/>
                    <a:pt x="168" y="65"/>
                    <a:pt x="174" y="65"/>
                  </a:cubicBezTo>
                  <a:cubicBezTo>
                    <a:pt x="171" y="67"/>
                    <a:pt x="168" y="69"/>
                    <a:pt x="165" y="71"/>
                  </a:cubicBezTo>
                  <a:moveTo>
                    <a:pt x="25" y="93"/>
                  </a:moveTo>
                  <a:cubicBezTo>
                    <a:pt x="32" y="84"/>
                    <a:pt x="43" y="73"/>
                    <a:pt x="59" y="65"/>
                  </a:cubicBezTo>
                  <a:cubicBezTo>
                    <a:pt x="60" y="64"/>
                    <a:pt x="61" y="64"/>
                    <a:pt x="62" y="63"/>
                  </a:cubicBezTo>
                  <a:cubicBezTo>
                    <a:pt x="54" y="70"/>
                    <a:pt x="45" y="77"/>
                    <a:pt x="39" y="84"/>
                  </a:cubicBezTo>
                  <a:cubicBezTo>
                    <a:pt x="34" y="87"/>
                    <a:pt x="29" y="91"/>
                    <a:pt x="24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moveTo>
                    <a:pt x="153" y="66"/>
                  </a:moveTo>
                  <a:cubicBezTo>
                    <a:pt x="151" y="65"/>
                    <a:pt x="148" y="64"/>
                    <a:pt x="145" y="63"/>
                  </a:cubicBezTo>
                  <a:cubicBezTo>
                    <a:pt x="149" y="63"/>
                    <a:pt x="152" y="62"/>
                    <a:pt x="155" y="62"/>
                  </a:cubicBezTo>
                  <a:cubicBezTo>
                    <a:pt x="158" y="61"/>
                    <a:pt x="162" y="60"/>
                    <a:pt x="166" y="60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70" y="61"/>
                    <a:pt x="173" y="62"/>
                    <a:pt x="176" y="63"/>
                  </a:cubicBezTo>
                  <a:cubicBezTo>
                    <a:pt x="168" y="63"/>
                    <a:pt x="161" y="64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moveTo>
                    <a:pt x="141" y="61"/>
                  </a:moveTo>
                  <a:cubicBezTo>
                    <a:pt x="138" y="61"/>
                    <a:pt x="135" y="60"/>
                    <a:pt x="132" y="59"/>
                  </a:cubicBezTo>
                  <a:cubicBezTo>
                    <a:pt x="139" y="58"/>
                    <a:pt x="145" y="56"/>
                    <a:pt x="152" y="54"/>
                  </a:cubicBezTo>
                  <a:cubicBezTo>
                    <a:pt x="156" y="55"/>
                    <a:pt x="160" y="57"/>
                    <a:pt x="164" y="58"/>
                  </a:cubicBezTo>
                  <a:cubicBezTo>
                    <a:pt x="161" y="59"/>
                    <a:pt x="157" y="59"/>
                    <a:pt x="154" y="60"/>
                  </a:cubicBezTo>
                  <a:cubicBezTo>
                    <a:pt x="151" y="60"/>
                    <a:pt x="147" y="61"/>
                    <a:pt x="144" y="61"/>
                  </a:cubicBezTo>
                  <a:cubicBezTo>
                    <a:pt x="143" y="61"/>
                    <a:pt x="143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moveTo>
                    <a:pt x="50" y="76"/>
                  </a:moveTo>
                  <a:cubicBezTo>
                    <a:pt x="56" y="70"/>
                    <a:pt x="64" y="64"/>
                    <a:pt x="70" y="60"/>
                  </a:cubicBezTo>
                  <a:cubicBezTo>
                    <a:pt x="76" y="57"/>
                    <a:pt x="82" y="55"/>
                    <a:pt x="89" y="53"/>
                  </a:cubicBezTo>
                  <a:cubicBezTo>
                    <a:pt x="82" y="58"/>
                    <a:pt x="74" y="6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1" y="70"/>
                    <a:pt x="55" y="73"/>
                    <a:pt x="50" y="76"/>
                  </a:cubicBezTo>
                  <a:moveTo>
                    <a:pt x="128" y="59"/>
                  </a:moveTo>
                  <a:cubicBezTo>
                    <a:pt x="124" y="58"/>
                    <a:pt x="120" y="58"/>
                    <a:pt x="116" y="57"/>
                  </a:cubicBezTo>
                  <a:cubicBezTo>
                    <a:pt x="122" y="55"/>
                    <a:pt x="127" y="53"/>
                    <a:pt x="133" y="51"/>
                  </a:cubicBezTo>
                  <a:cubicBezTo>
                    <a:pt x="138" y="51"/>
                    <a:pt x="143" y="52"/>
                    <a:pt x="148" y="53"/>
                  </a:cubicBezTo>
                  <a:cubicBezTo>
                    <a:pt x="141" y="55"/>
                    <a:pt x="135" y="57"/>
                    <a:pt x="128" y="59"/>
                  </a:cubicBezTo>
                  <a:moveTo>
                    <a:pt x="76" y="63"/>
                  </a:moveTo>
                  <a:cubicBezTo>
                    <a:pt x="83" y="60"/>
                    <a:pt x="89" y="55"/>
                    <a:pt x="95" y="52"/>
                  </a:cubicBezTo>
                  <a:cubicBezTo>
                    <a:pt x="100" y="51"/>
                    <a:pt x="105" y="50"/>
                    <a:pt x="111" y="50"/>
                  </a:cubicBezTo>
                  <a:cubicBezTo>
                    <a:pt x="103" y="53"/>
                    <a:pt x="96" y="56"/>
                    <a:pt x="89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3" y="61"/>
                    <a:pt x="80" y="62"/>
                    <a:pt x="76" y="63"/>
                  </a:cubicBezTo>
                  <a:moveTo>
                    <a:pt x="95" y="59"/>
                  </a:moveTo>
                  <a:cubicBezTo>
                    <a:pt x="102" y="56"/>
                    <a:pt x="109" y="53"/>
                    <a:pt x="116" y="50"/>
                  </a:cubicBezTo>
                  <a:cubicBezTo>
                    <a:pt x="117" y="50"/>
                    <a:pt x="117" y="50"/>
                    <a:pt x="118" y="50"/>
                  </a:cubicBezTo>
                  <a:cubicBezTo>
                    <a:pt x="122" y="50"/>
                    <a:pt x="125" y="50"/>
                    <a:pt x="129" y="50"/>
                  </a:cubicBezTo>
                  <a:cubicBezTo>
                    <a:pt x="123" y="53"/>
                    <a:pt x="117" y="55"/>
                    <a:pt x="111" y="57"/>
                  </a:cubicBezTo>
                  <a:cubicBezTo>
                    <a:pt x="106" y="57"/>
                    <a:pt x="100" y="58"/>
                    <a:pt x="95" y="59"/>
                  </a:cubicBezTo>
                  <a:moveTo>
                    <a:pt x="179" y="25"/>
                  </a:moveTo>
                  <a:cubicBezTo>
                    <a:pt x="176" y="24"/>
                    <a:pt x="173" y="22"/>
                    <a:pt x="170" y="21"/>
                  </a:cubicBezTo>
                  <a:cubicBezTo>
                    <a:pt x="170" y="20"/>
                    <a:pt x="170" y="19"/>
                    <a:pt x="170" y="18"/>
                  </a:cubicBezTo>
                  <a:cubicBezTo>
                    <a:pt x="173" y="19"/>
                    <a:pt x="176" y="20"/>
                    <a:pt x="180" y="20"/>
                  </a:cubicBezTo>
                  <a:cubicBezTo>
                    <a:pt x="179" y="22"/>
                    <a:pt x="179" y="23"/>
                    <a:pt x="179" y="25"/>
                  </a:cubicBezTo>
                  <a:moveTo>
                    <a:pt x="180" y="18"/>
                  </a:moveTo>
                  <a:cubicBezTo>
                    <a:pt x="177" y="18"/>
                    <a:pt x="174" y="18"/>
                    <a:pt x="171" y="17"/>
                  </a:cubicBezTo>
                  <a:cubicBezTo>
                    <a:pt x="171" y="15"/>
                    <a:pt x="171" y="14"/>
                    <a:pt x="17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5" y="13"/>
                    <a:pt x="178" y="13"/>
                    <a:pt x="180" y="14"/>
                  </a:cubicBezTo>
                  <a:cubicBezTo>
                    <a:pt x="180" y="15"/>
                    <a:pt x="180" y="17"/>
                    <a:pt x="180" y="18"/>
                  </a:cubicBezTo>
                  <a:moveTo>
                    <a:pt x="181" y="29"/>
                  </a:moveTo>
                  <a:cubicBezTo>
                    <a:pt x="181" y="29"/>
                    <a:pt x="181" y="29"/>
                    <a:pt x="181" y="29"/>
                  </a:cubicBezTo>
                  <a:cubicBezTo>
                    <a:pt x="182" y="29"/>
                    <a:pt x="182" y="28"/>
                    <a:pt x="182" y="28"/>
                  </a:cubicBezTo>
                  <a:cubicBezTo>
                    <a:pt x="183" y="19"/>
                    <a:pt x="184" y="14"/>
                    <a:pt x="185" y="6"/>
                  </a:cubicBezTo>
                  <a:cubicBezTo>
                    <a:pt x="208" y="24"/>
                    <a:pt x="232" y="52"/>
                    <a:pt x="252" y="69"/>
                  </a:cubicBezTo>
                  <a:cubicBezTo>
                    <a:pt x="234" y="74"/>
                    <a:pt x="207" y="83"/>
                    <a:pt x="185" y="94"/>
                  </a:cubicBezTo>
                  <a:cubicBezTo>
                    <a:pt x="184" y="86"/>
                    <a:pt x="184" y="79"/>
                    <a:pt x="184" y="74"/>
                  </a:cubicBezTo>
                  <a:cubicBezTo>
                    <a:pt x="183" y="71"/>
                    <a:pt x="183" y="68"/>
                    <a:pt x="183" y="66"/>
                  </a:cubicBezTo>
                  <a:cubicBezTo>
                    <a:pt x="183" y="65"/>
                    <a:pt x="183" y="64"/>
                    <a:pt x="182" y="64"/>
                  </a:cubicBezTo>
                  <a:cubicBezTo>
                    <a:pt x="182" y="63"/>
                    <a:pt x="182" y="63"/>
                    <a:pt x="182" y="63"/>
                  </a:cubicBezTo>
                  <a:cubicBezTo>
                    <a:pt x="182" y="62"/>
                    <a:pt x="181" y="62"/>
                    <a:pt x="181" y="62"/>
                  </a:cubicBezTo>
                  <a:cubicBezTo>
                    <a:pt x="159" y="50"/>
                    <a:pt x="137" y="46"/>
                    <a:pt x="118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95" y="46"/>
                    <a:pt x="74" y="53"/>
                    <a:pt x="58" y="61"/>
                  </a:cubicBezTo>
                  <a:cubicBezTo>
                    <a:pt x="42" y="70"/>
                    <a:pt x="29" y="81"/>
                    <a:pt x="23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0" y="90"/>
                    <a:pt x="17" y="87"/>
                    <a:pt x="14" y="85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68"/>
                    <a:pt x="33" y="52"/>
                    <a:pt x="53" y="40"/>
                  </a:cubicBezTo>
                  <a:cubicBezTo>
                    <a:pt x="74" y="27"/>
                    <a:pt x="101" y="18"/>
                    <a:pt x="129" y="18"/>
                  </a:cubicBezTo>
                  <a:cubicBezTo>
                    <a:pt x="141" y="18"/>
                    <a:pt x="154" y="20"/>
                    <a:pt x="167" y="24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72" y="26"/>
                    <a:pt x="176" y="27"/>
                    <a:pt x="180" y="29"/>
                  </a:cubicBezTo>
                  <a:cubicBezTo>
                    <a:pt x="180" y="29"/>
                    <a:pt x="180" y="29"/>
                    <a:pt x="181" y="29"/>
                  </a:cubicBezTo>
                  <a:moveTo>
                    <a:pt x="181" y="12"/>
                  </a:moveTo>
                  <a:cubicBezTo>
                    <a:pt x="178" y="11"/>
                    <a:pt x="175" y="11"/>
                    <a:pt x="172" y="11"/>
                  </a:cubicBezTo>
                  <a:cubicBezTo>
                    <a:pt x="175" y="9"/>
                    <a:pt x="178" y="7"/>
                    <a:pt x="181" y="5"/>
                  </a:cubicBezTo>
                  <a:cubicBezTo>
                    <a:pt x="181" y="8"/>
                    <a:pt x="181" y="10"/>
                    <a:pt x="181" y="12"/>
                  </a:cubicBezTo>
                  <a:moveTo>
                    <a:pt x="184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78" y="3"/>
                    <a:pt x="173" y="6"/>
                    <a:pt x="168" y="9"/>
                  </a:cubicBezTo>
                  <a:cubicBezTo>
                    <a:pt x="168" y="9"/>
                    <a:pt x="168" y="10"/>
                    <a:pt x="167" y="10"/>
                  </a:cubicBezTo>
                  <a:cubicBezTo>
                    <a:pt x="167" y="14"/>
                    <a:pt x="167" y="17"/>
                    <a:pt x="167" y="20"/>
                  </a:cubicBezTo>
                  <a:cubicBezTo>
                    <a:pt x="154" y="16"/>
                    <a:pt x="141" y="14"/>
                    <a:pt x="129" y="14"/>
                  </a:cubicBezTo>
                  <a:cubicBezTo>
                    <a:pt x="100" y="14"/>
                    <a:pt x="73" y="24"/>
                    <a:pt x="52" y="37"/>
                  </a:cubicBezTo>
                  <a:cubicBezTo>
                    <a:pt x="30" y="49"/>
                    <a:pt x="14" y="65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81"/>
                    <a:pt x="3" y="83"/>
                    <a:pt x="3" y="84"/>
                  </a:cubicBezTo>
                  <a:cubicBezTo>
                    <a:pt x="2" y="86"/>
                    <a:pt x="1" y="87"/>
                    <a:pt x="0" y="89"/>
                  </a:cubicBezTo>
                  <a:cubicBezTo>
                    <a:pt x="0" y="90"/>
                    <a:pt x="0" y="90"/>
                    <a:pt x="1" y="91"/>
                  </a:cubicBezTo>
                  <a:cubicBezTo>
                    <a:pt x="2" y="92"/>
                    <a:pt x="4" y="95"/>
                    <a:pt x="7" y="97"/>
                  </a:cubicBezTo>
                  <a:cubicBezTo>
                    <a:pt x="10" y="100"/>
                    <a:pt x="13" y="103"/>
                    <a:pt x="16" y="104"/>
                  </a:cubicBezTo>
                  <a:cubicBezTo>
                    <a:pt x="16" y="104"/>
                    <a:pt x="16" y="104"/>
                    <a:pt x="17" y="104"/>
                  </a:cubicBezTo>
                  <a:cubicBezTo>
                    <a:pt x="17" y="104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41" y="86"/>
                    <a:pt x="7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27" y="61"/>
                    <a:pt x="144" y="65"/>
                    <a:pt x="164" y="74"/>
                  </a:cubicBezTo>
                  <a:cubicBezTo>
                    <a:pt x="164" y="74"/>
                    <a:pt x="164" y="75"/>
                    <a:pt x="164" y="75"/>
                  </a:cubicBezTo>
                  <a:cubicBezTo>
                    <a:pt x="165" y="81"/>
                    <a:pt x="166" y="97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70" y="106"/>
                    <a:pt x="170" y="106"/>
                  </a:cubicBezTo>
                  <a:cubicBezTo>
                    <a:pt x="191" y="96"/>
                    <a:pt x="214" y="88"/>
                    <a:pt x="235" y="85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41" y="80"/>
                    <a:pt x="248" y="76"/>
                    <a:pt x="254" y="73"/>
                  </a:cubicBezTo>
                  <a:cubicBezTo>
                    <a:pt x="254" y="72"/>
                    <a:pt x="255" y="72"/>
                    <a:pt x="256" y="72"/>
                  </a:cubicBezTo>
                  <a:cubicBezTo>
                    <a:pt x="256" y="72"/>
                    <a:pt x="257" y="71"/>
                    <a:pt x="257" y="71"/>
                  </a:cubicBezTo>
                  <a:cubicBezTo>
                    <a:pt x="257" y="70"/>
                    <a:pt x="257" y="69"/>
                    <a:pt x="257" y="69"/>
                  </a:cubicBezTo>
                  <a:cubicBezTo>
                    <a:pt x="237" y="51"/>
                    <a:pt x="211" y="21"/>
                    <a:pt x="186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4" y="0"/>
                    <a:pt x="18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6" name="Freeform 878"/>
            <p:cNvSpPr>
              <a:spLocks noEditPoints="1"/>
            </p:cNvSpPr>
            <p:nvPr/>
          </p:nvSpPr>
          <p:spPr bwMode="auto">
            <a:xfrm>
              <a:off x="2372" y="3078"/>
              <a:ext cx="545" cy="564"/>
            </a:xfrm>
            <a:custGeom>
              <a:avLst/>
              <a:gdLst>
                <a:gd name="T0" fmla="*/ 216 w 230"/>
                <a:gd name="T1" fmla="*/ 232 h 238"/>
                <a:gd name="T2" fmla="*/ 216 w 230"/>
                <a:gd name="T3" fmla="*/ 232 h 238"/>
                <a:gd name="T4" fmla="*/ 217 w 230"/>
                <a:gd name="T5" fmla="*/ 220 h 238"/>
                <a:gd name="T6" fmla="*/ 225 w 230"/>
                <a:gd name="T7" fmla="*/ 222 h 238"/>
                <a:gd name="T8" fmla="*/ 218 w 230"/>
                <a:gd name="T9" fmla="*/ 212 h 238"/>
                <a:gd name="T10" fmla="*/ 226 w 230"/>
                <a:gd name="T11" fmla="*/ 214 h 238"/>
                <a:gd name="T12" fmla="*/ 226 w 230"/>
                <a:gd name="T13" fmla="*/ 214 h 238"/>
                <a:gd name="T14" fmla="*/ 214 w 230"/>
                <a:gd name="T15" fmla="*/ 207 h 238"/>
                <a:gd name="T16" fmla="*/ 212 w 230"/>
                <a:gd name="T17" fmla="*/ 207 h 238"/>
                <a:gd name="T18" fmla="*/ 146 w 230"/>
                <a:gd name="T19" fmla="*/ 190 h 238"/>
                <a:gd name="T20" fmla="*/ 155 w 230"/>
                <a:gd name="T21" fmla="*/ 187 h 238"/>
                <a:gd name="T22" fmla="*/ 104 w 230"/>
                <a:gd name="T23" fmla="*/ 158 h 238"/>
                <a:gd name="T24" fmla="*/ 133 w 230"/>
                <a:gd name="T25" fmla="*/ 173 h 238"/>
                <a:gd name="T26" fmla="*/ 100 w 230"/>
                <a:gd name="T27" fmla="*/ 153 h 238"/>
                <a:gd name="T28" fmla="*/ 19 w 230"/>
                <a:gd name="T29" fmla="*/ 128 h 238"/>
                <a:gd name="T30" fmla="*/ 108 w 230"/>
                <a:gd name="T31" fmla="*/ 147 h 238"/>
                <a:gd name="T32" fmla="*/ 108 w 230"/>
                <a:gd name="T33" fmla="*/ 147 h 238"/>
                <a:gd name="T34" fmla="*/ 27 w 230"/>
                <a:gd name="T35" fmla="*/ 126 h 238"/>
                <a:gd name="T36" fmla="*/ 28 w 230"/>
                <a:gd name="T37" fmla="*/ 111 h 238"/>
                <a:gd name="T38" fmla="*/ 77 w 230"/>
                <a:gd name="T39" fmla="*/ 115 h 238"/>
                <a:gd name="T40" fmla="*/ 92 w 230"/>
                <a:gd name="T41" fmla="*/ 119 h 238"/>
                <a:gd name="T42" fmla="*/ 97 w 230"/>
                <a:gd name="T43" fmla="*/ 130 h 238"/>
                <a:gd name="T44" fmla="*/ 86 w 230"/>
                <a:gd name="T45" fmla="*/ 101 h 238"/>
                <a:gd name="T46" fmla="*/ 71 w 230"/>
                <a:gd name="T47" fmla="*/ 96 h 238"/>
                <a:gd name="T48" fmla="*/ 90 w 230"/>
                <a:gd name="T49" fmla="*/ 114 h 238"/>
                <a:gd name="T50" fmla="*/ 83 w 230"/>
                <a:gd name="T51" fmla="*/ 84 h 238"/>
                <a:gd name="T52" fmla="*/ 80 w 230"/>
                <a:gd name="T53" fmla="*/ 68 h 238"/>
                <a:gd name="T54" fmla="*/ 91 w 230"/>
                <a:gd name="T55" fmla="*/ 77 h 238"/>
                <a:gd name="T56" fmla="*/ 93 w 230"/>
                <a:gd name="T57" fmla="*/ 74 h 238"/>
                <a:gd name="T58" fmla="*/ 87 w 230"/>
                <a:gd name="T59" fmla="*/ 61 h 238"/>
                <a:gd name="T60" fmla="*/ 103 w 230"/>
                <a:gd name="T61" fmla="*/ 67 h 238"/>
                <a:gd name="T62" fmla="*/ 103 w 230"/>
                <a:gd name="T63" fmla="*/ 67 h 238"/>
                <a:gd name="T64" fmla="*/ 60 w 230"/>
                <a:gd name="T65" fmla="*/ 31 h 238"/>
                <a:gd name="T66" fmla="*/ 90 w 230"/>
                <a:gd name="T67" fmla="*/ 52 h 238"/>
                <a:gd name="T68" fmla="*/ 62 w 230"/>
                <a:gd name="T69" fmla="*/ 79 h 238"/>
                <a:gd name="T70" fmla="*/ 209 w 230"/>
                <a:gd name="T71" fmla="*/ 212 h 238"/>
                <a:gd name="T72" fmla="*/ 212 w 230"/>
                <a:gd name="T73" fmla="*/ 230 h 238"/>
                <a:gd name="T74" fmla="*/ 199 w 230"/>
                <a:gd name="T75" fmla="*/ 233 h 238"/>
                <a:gd name="T76" fmla="*/ 32 w 230"/>
                <a:gd name="T77" fmla="*/ 107 h 238"/>
                <a:gd name="T78" fmla="*/ 5 w 230"/>
                <a:gd name="T79" fmla="*/ 120 h 238"/>
                <a:gd name="T80" fmla="*/ 0 w 230"/>
                <a:gd name="T81" fmla="*/ 118 h 238"/>
                <a:gd name="T82" fmla="*/ 21 w 230"/>
                <a:gd name="T83" fmla="*/ 134 h 238"/>
                <a:gd name="T84" fmla="*/ 103 w 230"/>
                <a:gd name="T85" fmla="*/ 208 h 238"/>
                <a:gd name="T86" fmla="*/ 221 w 230"/>
                <a:gd name="T87" fmla="*/ 236 h 238"/>
                <a:gd name="T88" fmla="*/ 230 w 230"/>
                <a:gd name="T89" fmla="*/ 213 h 238"/>
                <a:gd name="T90" fmla="*/ 227 w 230"/>
                <a:gd name="T91" fmla="*/ 206 h 238"/>
                <a:gd name="T92" fmla="*/ 101 w 230"/>
                <a:gd name="T93" fmla="*/ 75 h 238"/>
                <a:gd name="T94" fmla="*/ 116 w 230"/>
                <a:gd name="T95" fmla="*/ 61 h 238"/>
                <a:gd name="T96" fmla="*/ 116 w 230"/>
                <a:gd name="T97" fmla="*/ 60 h 238"/>
                <a:gd name="T98" fmla="*/ 115 w 230"/>
                <a:gd name="T99" fmla="*/ 58 h 238"/>
                <a:gd name="T100" fmla="*/ 113 w 230"/>
                <a:gd name="T101" fmla="*/ 57 h 238"/>
                <a:gd name="T102" fmla="*/ 15 w 230"/>
                <a:gd name="T10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0" h="238">
                  <a:moveTo>
                    <a:pt x="211" y="233"/>
                  </a:moveTo>
                  <a:cubicBezTo>
                    <a:pt x="211" y="233"/>
                    <a:pt x="211" y="233"/>
                    <a:pt x="211" y="233"/>
                  </a:cubicBezTo>
                  <a:cubicBezTo>
                    <a:pt x="211" y="233"/>
                    <a:pt x="211" y="233"/>
                    <a:pt x="211" y="233"/>
                  </a:cubicBezTo>
                  <a:moveTo>
                    <a:pt x="216" y="232"/>
                  </a:moveTo>
                  <a:cubicBezTo>
                    <a:pt x="216" y="231"/>
                    <a:pt x="217" y="229"/>
                    <a:pt x="217" y="227"/>
                  </a:cubicBezTo>
                  <a:cubicBezTo>
                    <a:pt x="219" y="229"/>
                    <a:pt x="221" y="230"/>
                    <a:pt x="223" y="231"/>
                  </a:cubicBezTo>
                  <a:cubicBezTo>
                    <a:pt x="222" y="231"/>
                    <a:pt x="221" y="232"/>
                    <a:pt x="220" y="232"/>
                  </a:cubicBezTo>
                  <a:cubicBezTo>
                    <a:pt x="219" y="232"/>
                    <a:pt x="218" y="232"/>
                    <a:pt x="216" y="232"/>
                  </a:cubicBezTo>
                  <a:moveTo>
                    <a:pt x="225" y="230"/>
                  </a:moveTo>
                  <a:cubicBezTo>
                    <a:pt x="222" y="228"/>
                    <a:pt x="220" y="227"/>
                    <a:pt x="217" y="225"/>
                  </a:cubicBezTo>
                  <a:cubicBezTo>
                    <a:pt x="217" y="223"/>
                    <a:pt x="217" y="222"/>
                    <a:pt x="217" y="221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21"/>
                    <a:pt x="223" y="222"/>
                    <a:pt x="225" y="224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5" y="227"/>
                    <a:pt x="225" y="228"/>
                    <a:pt x="225" y="230"/>
                  </a:cubicBezTo>
                  <a:moveTo>
                    <a:pt x="225" y="222"/>
                  </a:moveTo>
                  <a:cubicBezTo>
                    <a:pt x="223" y="220"/>
                    <a:pt x="220" y="218"/>
                    <a:pt x="217" y="217"/>
                  </a:cubicBezTo>
                  <a:cubicBezTo>
                    <a:pt x="217" y="216"/>
                    <a:pt x="217" y="214"/>
                    <a:pt x="217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2"/>
                    <a:pt x="218" y="212"/>
                  </a:cubicBezTo>
                  <a:cubicBezTo>
                    <a:pt x="220" y="213"/>
                    <a:pt x="223" y="215"/>
                    <a:pt x="225" y="216"/>
                  </a:cubicBezTo>
                  <a:cubicBezTo>
                    <a:pt x="225" y="216"/>
                    <a:pt x="225" y="216"/>
                    <a:pt x="225" y="216"/>
                  </a:cubicBezTo>
                  <a:cubicBezTo>
                    <a:pt x="225" y="218"/>
                    <a:pt x="225" y="220"/>
                    <a:pt x="225" y="222"/>
                  </a:cubicBezTo>
                  <a:moveTo>
                    <a:pt x="226" y="214"/>
                  </a:moveTo>
                  <a:cubicBezTo>
                    <a:pt x="224" y="213"/>
                    <a:pt x="223" y="212"/>
                    <a:pt x="222" y="211"/>
                  </a:cubicBezTo>
                  <a:cubicBezTo>
                    <a:pt x="223" y="211"/>
                    <a:pt x="224" y="211"/>
                    <a:pt x="226" y="211"/>
                  </a:cubicBezTo>
                  <a:cubicBezTo>
                    <a:pt x="226" y="211"/>
                    <a:pt x="226" y="212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moveTo>
                    <a:pt x="209" y="207"/>
                  </a:moveTo>
                  <a:cubicBezTo>
                    <a:pt x="194" y="207"/>
                    <a:pt x="175" y="204"/>
                    <a:pt x="155" y="194"/>
                  </a:cubicBezTo>
                  <a:cubicBezTo>
                    <a:pt x="167" y="197"/>
                    <a:pt x="181" y="200"/>
                    <a:pt x="192" y="202"/>
                  </a:cubicBezTo>
                  <a:cubicBezTo>
                    <a:pt x="200" y="204"/>
                    <a:pt x="207" y="206"/>
                    <a:pt x="214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1" y="207"/>
                    <a:pt x="210" y="207"/>
                    <a:pt x="209" y="207"/>
                  </a:cubicBezTo>
                  <a:cubicBezTo>
                    <a:pt x="209" y="207"/>
                    <a:pt x="209" y="207"/>
                    <a:pt x="209" y="207"/>
                  </a:cubicBezTo>
                  <a:moveTo>
                    <a:pt x="177" y="197"/>
                  </a:moveTo>
                  <a:cubicBezTo>
                    <a:pt x="166" y="195"/>
                    <a:pt x="154" y="192"/>
                    <a:pt x="146" y="190"/>
                  </a:cubicBezTo>
                  <a:cubicBezTo>
                    <a:pt x="140" y="187"/>
                    <a:pt x="135" y="184"/>
                    <a:pt x="130" y="180"/>
                  </a:cubicBezTo>
                  <a:cubicBezTo>
                    <a:pt x="128" y="179"/>
                    <a:pt x="126" y="178"/>
                    <a:pt x="124" y="176"/>
                  </a:cubicBezTo>
                  <a:cubicBezTo>
                    <a:pt x="134" y="180"/>
                    <a:pt x="145" y="183"/>
                    <a:pt x="154" y="187"/>
                  </a:cubicBezTo>
                  <a:cubicBezTo>
                    <a:pt x="155" y="187"/>
                    <a:pt x="155" y="187"/>
                    <a:pt x="155" y="187"/>
                  </a:cubicBezTo>
                  <a:cubicBezTo>
                    <a:pt x="162" y="191"/>
                    <a:pt x="170" y="194"/>
                    <a:pt x="177" y="197"/>
                  </a:cubicBezTo>
                  <a:moveTo>
                    <a:pt x="144" y="181"/>
                  </a:moveTo>
                  <a:cubicBezTo>
                    <a:pt x="135" y="178"/>
                    <a:pt x="126" y="175"/>
                    <a:pt x="119" y="172"/>
                  </a:cubicBezTo>
                  <a:cubicBezTo>
                    <a:pt x="114" y="167"/>
                    <a:pt x="109" y="163"/>
                    <a:pt x="104" y="158"/>
                  </a:cubicBezTo>
                  <a:cubicBezTo>
                    <a:pt x="113" y="162"/>
                    <a:pt x="122" y="167"/>
                    <a:pt x="131" y="172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2" y="173"/>
                    <a:pt x="133" y="173"/>
                    <a:pt x="133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7" y="176"/>
                    <a:pt x="140" y="178"/>
                    <a:pt x="144" y="181"/>
                  </a:cubicBezTo>
                  <a:moveTo>
                    <a:pt x="125" y="166"/>
                  </a:moveTo>
                  <a:cubicBezTo>
                    <a:pt x="117" y="162"/>
                    <a:pt x="108" y="157"/>
                    <a:pt x="100" y="153"/>
                  </a:cubicBezTo>
                  <a:cubicBezTo>
                    <a:pt x="97" y="149"/>
                    <a:pt x="94" y="144"/>
                    <a:pt x="91" y="140"/>
                  </a:cubicBezTo>
                  <a:cubicBezTo>
                    <a:pt x="98" y="143"/>
                    <a:pt x="105" y="148"/>
                    <a:pt x="111" y="152"/>
                  </a:cubicBezTo>
                  <a:cubicBezTo>
                    <a:pt x="116" y="157"/>
                    <a:pt x="120" y="162"/>
                    <a:pt x="125" y="166"/>
                  </a:cubicBezTo>
                  <a:moveTo>
                    <a:pt x="19" y="128"/>
                  </a:moveTo>
                  <a:cubicBezTo>
                    <a:pt x="15" y="127"/>
                    <a:pt x="11" y="125"/>
                    <a:pt x="7" y="124"/>
                  </a:cubicBezTo>
                  <a:cubicBezTo>
                    <a:pt x="10" y="122"/>
                    <a:pt x="12" y="121"/>
                    <a:pt x="14" y="119"/>
                  </a:cubicBezTo>
                  <a:cubicBezTo>
                    <a:pt x="16" y="122"/>
                    <a:pt x="17" y="125"/>
                    <a:pt x="19" y="128"/>
                  </a:cubicBezTo>
                  <a:moveTo>
                    <a:pt x="108" y="147"/>
                  </a:moveTo>
                  <a:cubicBezTo>
                    <a:pt x="101" y="143"/>
                    <a:pt x="95" y="139"/>
                    <a:pt x="88" y="136"/>
                  </a:cubicBezTo>
                  <a:cubicBezTo>
                    <a:pt x="85" y="131"/>
                    <a:pt x="82" y="125"/>
                    <a:pt x="79" y="119"/>
                  </a:cubicBezTo>
                  <a:cubicBezTo>
                    <a:pt x="86" y="124"/>
                    <a:pt x="93" y="129"/>
                    <a:pt x="100" y="134"/>
                  </a:cubicBezTo>
                  <a:cubicBezTo>
                    <a:pt x="102" y="139"/>
                    <a:pt x="105" y="143"/>
                    <a:pt x="108" y="147"/>
                  </a:cubicBezTo>
                  <a:moveTo>
                    <a:pt x="22" y="128"/>
                  </a:moveTo>
                  <a:cubicBezTo>
                    <a:pt x="20" y="125"/>
                    <a:pt x="18" y="122"/>
                    <a:pt x="16" y="118"/>
                  </a:cubicBezTo>
                  <a:cubicBezTo>
                    <a:pt x="18" y="117"/>
                    <a:pt x="20" y="116"/>
                    <a:pt x="21" y="115"/>
                  </a:cubicBezTo>
                  <a:cubicBezTo>
                    <a:pt x="23" y="118"/>
                    <a:pt x="25" y="122"/>
                    <a:pt x="27" y="126"/>
                  </a:cubicBezTo>
                  <a:cubicBezTo>
                    <a:pt x="25" y="127"/>
                    <a:pt x="24" y="127"/>
                    <a:pt x="22" y="128"/>
                  </a:cubicBezTo>
                  <a:moveTo>
                    <a:pt x="28" y="124"/>
                  </a:moveTo>
                  <a:cubicBezTo>
                    <a:pt x="27" y="121"/>
                    <a:pt x="25" y="117"/>
                    <a:pt x="23" y="114"/>
                  </a:cubicBezTo>
                  <a:cubicBezTo>
                    <a:pt x="25" y="113"/>
                    <a:pt x="26" y="112"/>
                    <a:pt x="28" y="111"/>
                  </a:cubicBezTo>
                  <a:cubicBezTo>
                    <a:pt x="29" y="115"/>
                    <a:pt x="30" y="118"/>
                    <a:pt x="31" y="122"/>
                  </a:cubicBezTo>
                  <a:cubicBezTo>
                    <a:pt x="30" y="123"/>
                    <a:pt x="29" y="123"/>
                    <a:pt x="28" y="124"/>
                  </a:cubicBezTo>
                  <a:moveTo>
                    <a:pt x="97" y="130"/>
                  </a:moveTo>
                  <a:cubicBezTo>
                    <a:pt x="91" y="125"/>
                    <a:pt x="84" y="120"/>
                    <a:pt x="77" y="115"/>
                  </a:cubicBezTo>
                  <a:cubicBezTo>
                    <a:pt x="75" y="110"/>
                    <a:pt x="74" y="105"/>
                    <a:pt x="72" y="100"/>
                  </a:cubicBezTo>
                  <a:cubicBezTo>
                    <a:pt x="75" y="103"/>
                    <a:pt x="78" y="106"/>
                    <a:pt x="81" y="108"/>
                  </a:cubicBezTo>
                  <a:cubicBezTo>
                    <a:pt x="84" y="111"/>
                    <a:pt x="87" y="114"/>
                    <a:pt x="90" y="117"/>
                  </a:cubicBezTo>
                  <a:cubicBezTo>
                    <a:pt x="90" y="118"/>
                    <a:pt x="91" y="118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1" y="119"/>
                    <a:pt x="92" y="120"/>
                    <a:pt x="92" y="120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4" y="124"/>
                    <a:pt x="96" y="127"/>
                    <a:pt x="97" y="130"/>
                  </a:cubicBezTo>
                  <a:moveTo>
                    <a:pt x="86" y="101"/>
                  </a:moveTo>
                  <a:cubicBezTo>
                    <a:pt x="81" y="96"/>
                    <a:pt x="76" y="91"/>
                    <a:pt x="71" y="85"/>
                  </a:cubicBezTo>
                  <a:cubicBezTo>
                    <a:pt x="75" y="86"/>
                    <a:pt x="79" y="88"/>
                    <a:pt x="83" y="89"/>
                  </a:cubicBezTo>
                  <a:cubicBezTo>
                    <a:pt x="84" y="93"/>
                    <a:pt x="85" y="97"/>
                    <a:pt x="86" y="101"/>
                  </a:cubicBezTo>
                  <a:moveTo>
                    <a:pt x="90" y="114"/>
                  </a:moveTo>
                  <a:cubicBezTo>
                    <a:pt x="88" y="112"/>
                    <a:pt x="85" y="109"/>
                    <a:pt x="82" y="107"/>
                  </a:cubicBezTo>
                  <a:cubicBezTo>
                    <a:pt x="79" y="103"/>
                    <a:pt x="75" y="100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0" y="93"/>
                    <a:pt x="69" y="89"/>
                    <a:pt x="68" y="85"/>
                  </a:cubicBezTo>
                  <a:cubicBezTo>
                    <a:pt x="73" y="92"/>
                    <a:pt x="79" y="98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8"/>
                    <a:pt x="89" y="111"/>
                    <a:pt x="90" y="114"/>
                  </a:cubicBezTo>
                  <a:moveTo>
                    <a:pt x="83" y="84"/>
                  </a:moveTo>
                  <a:cubicBezTo>
                    <a:pt x="78" y="83"/>
                    <a:pt x="73" y="81"/>
                    <a:pt x="68" y="79"/>
                  </a:cubicBezTo>
                  <a:cubicBezTo>
                    <a:pt x="69" y="78"/>
                    <a:pt x="71" y="76"/>
                    <a:pt x="73" y="74"/>
                  </a:cubicBezTo>
                  <a:cubicBezTo>
                    <a:pt x="76" y="77"/>
                    <a:pt x="80" y="81"/>
                    <a:pt x="83" y="84"/>
                  </a:cubicBezTo>
                  <a:moveTo>
                    <a:pt x="85" y="83"/>
                  </a:moveTo>
                  <a:cubicBezTo>
                    <a:pt x="82" y="80"/>
                    <a:pt x="78" y="76"/>
                    <a:pt x="75" y="72"/>
                  </a:cubicBezTo>
                  <a:cubicBezTo>
                    <a:pt x="76" y="72"/>
                    <a:pt x="77" y="71"/>
                    <a:pt x="78" y="70"/>
                  </a:cubicBezTo>
                  <a:cubicBezTo>
                    <a:pt x="78" y="69"/>
                    <a:pt x="79" y="69"/>
                    <a:pt x="80" y="68"/>
                  </a:cubicBezTo>
                  <a:cubicBezTo>
                    <a:pt x="82" y="72"/>
                    <a:pt x="86" y="76"/>
                    <a:pt x="90" y="79"/>
                  </a:cubicBezTo>
                  <a:cubicBezTo>
                    <a:pt x="89" y="80"/>
                    <a:pt x="88" y="81"/>
                    <a:pt x="87" y="82"/>
                  </a:cubicBezTo>
                  <a:cubicBezTo>
                    <a:pt x="86" y="83"/>
                    <a:pt x="86" y="83"/>
                    <a:pt x="85" y="83"/>
                  </a:cubicBezTo>
                  <a:moveTo>
                    <a:pt x="91" y="77"/>
                  </a:moveTo>
                  <a:cubicBezTo>
                    <a:pt x="87" y="74"/>
                    <a:pt x="84" y="71"/>
                    <a:pt x="81" y="67"/>
                  </a:cubicBezTo>
                  <a:cubicBezTo>
                    <a:pt x="83" y="65"/>
                    <a:pt x="84" y="64"/>
                    <a:pt x="86" y="63"/>
                  </a:cubicBezTo>
                  <a:cubicBezTo>
                    <a:pt x="88" y="66"/>
                    <a:pt x="91" y="70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4"/>
                    <a:pt x="93" y="75"/>
                    <a:pt x="94" y="75"/>
                  </a:cubicBezTo>
                  <a:cubicBezTo>
                    <a:pt x="93" y="76"/>
                    <a:pt x="92" y="77"/>
                    <a:pt x="91" y="77"/>
                  </a:cubicBezTo>
                  <a:moveTo>
                    <a:pt x="96" y="73"/>
                  </a:moveTo>
                  <a:cubicBezTo>
                    <a:pt x="93" y="69"/>
                    <a:pt x="90" y="65"/>
                    <a:pt x="87" y="61"/>
                  </a:cubicBezTo>
                  <a:cubicBezTo>
                    <a:pt x="89" y="60"/>
                    <a:pt x="91" y="58"/>
                    <a:pt x="93" y="56"/>
                  </a:cubicBezTo>
                  <a:cubicBezTo>
                    <a:pt x="96" y="60"/>
                    <a:pt x="98" y="64"/>
                    <a:pt x="101" y="68"/>
                  </a:cubicBezTo>
                  <a:cubicBezTo>
                    <a:pt x="100" y="70"/>
                    <a:pt x="98" y="72"/>
                    <a:pt x="96" y="73"/>
                  </a:cubicBezTo>
                  <a:moveTo>
                    <a:pt x="103" y="67"/>
                  </a:moveTo>
                  <a:cubicBezTo>
                    <a:pt x="100" y="63"/>
                    <a:pt x="97" y="59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9" y="56"/>
                    <a:pt x="105" y="59"/>
                    <a:pt x="110" y="61"/>
                  </a:cubicBezTo>
                  <a:cubicBezTo>
                    <a:pt x="108" y="63"/>
                    <a:pt x="105" y="65"/>
                    <a:pt x="103" y="67"/>
                  </a:cubicBezTo>
                  <a:moveTo>
                    <a:pt x="60" y="31"/>
                  </a:moveTo>
                  <a:cubicBezTo>
                    <a:pt x="49" y="25"/>
                    <a:pt x="39" y="18"/>
                    <a:pt x="30" y="12"/>
                  </a:cubicBezTo>
                  <a:cubicBezTo>
                    <a:pt x="34" y="13"/>
                    <a:pt x="37" y="14"/>
                    <a:pt x="41" y="15"/>
                  </a:cubicBezTo>
                  <a:cubicBezTo>
                    <a:pt x="47" y="21"/>
                    <a:pt x="53" y="26"/>
                    <a:pt x="60" y="31"/>
                  </a:cubicBezTo>
                  <a:moveTo>
                    <a:pt x="5" y="120"/>
                  </a:moveTo>
                  <a:cubicBezTo>
                    <a:pt x="5" y="119"/>
                    <a:pt x="5" y="119"/>
                    <a:pt x="5" y="118"/>
                  </a:cubicBezTo>
                  <a:cubicBezTo>
                    <a:pt x="5" y="82"/>
                    <a:pt x="13" y="39"/>
                    <a:pt x="15" y="7"/>
                  </a:cubicBezTo>
                  <a:cubicBezTo>
                    <a:pt x="34" y="20"/>
                    <a:pt x="62" y="40"/>
                    <a:pt x="90" y="52"/>
                  </a:cubicBezTo>
                  <a:cubicBezTo>
                    <a:pt x="83" y="59"/>
                    <a:pt x="77" y="64"/>
                    <a:pt x="72" y="69"/>
                  </a:cubicBezTo>
                  <a:cubicBezTo>
                    <a:pt x="69" y="71"/>
                    <a:pt x="67" y="74"/>
                    <a:pt x="65" y="75"/>
                  </a:cubicBezTo>
                  <a:cubicBezTo>
                    <a:pt x="64" y="76"/>
                    <a:pt x="64" y="77"/>
                    <a:pt x="63" y="78"/>
                  </a:cubicBezTo>
                  <a:cubicBezTo>
                    <a:pt x="63" y="78"/>
                    <a:pt x="63" y="79"/>
                    <a:pt x="62" y="79"/>
                  </a:cubicBezTo>
                  <a:cubicBezTo>
                    <a:pt x="62" y="79"/>
                    <a:pt x="62" y="80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73" y="131"/>
                    <a:pt x="99" y="164"/>
                    <a:pt x="128" y="184"/>
                  </a:cubicBezTo>
                  <a:cubicBezTo>
                    <a:pt x="156" y="204"/>
                    <a:pt x="188" y="212"/>
                    <a:pt x="209" y="212"/>
                  </a:cubicBezTo>
                  <a:cubicBezTo>
                    <a:pt x="210" y="212"/>
                    <a:pt x="211" y="212"/>
                    <a:pt x="212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4"/>
                    <a:pt x="213" y="217"/>
                    <a:pt x="213" y="221"/>
                  </a:cubicBezTo>
                  <a:cubicBezTo>
                    <a:pt x="213" y="224"/>
                    <a:pt x="212" y="227"/>
                    <a:pt x="212" y="230"/>
                  </a:cubicBezTo>
                  <a:cubicBezTo>
                    <a:pt x="212" y="231"/>
                    <a:pt x="211" y="232"/>
                    <a:pt x="211" y="232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08" y="233"/>
                    <a:pt x="204" y="233"/>
                    <a:pt x="200" y="233"/>
                  </a:cubicBezTo>
                  <a:cubicBezTo>
                    <a:pt x="200" y="233"/>
                    <a:pt x="200" y="233"/>
                    <a:pt x="199" y="233"/>
                  </a:cubicBezTo>
                  <a:cubicBezTo>
                    <a:pt x="174" y="233"/>
                    <a:pt x="138" y="225"/>
                    <a:pt x="105" y="204"/>
                  </a:cubicBezTo>
                  <a:cubicBezTo>
                    <a:pt x="76" y="187"/>
                    <a:pt x="50" y="160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4" y="117"/>
                    <a:pt x="33" y="112"/>
                    <a:pt x="32" y="107"/>
                  </a:cubicBezTo>
                  <a:cubicBezTo>
                    <a:pt x="31" y="106"/>
                    <a:pt x="31" y="106"/>
                    <a:pt x="30" y="106"/>
                  </a:cubicBezTo>
                  <a:cubicBezTo>
                    <a:pt x="30" y="105"/>
                    <a:pt x="30" y="105"/>
                    <a:pt x="29" y="105"/>
                  </a:cubicBezTo>
                  <a:cubicBezTo>
                    <a:pt x="29" y="105"/>
                    <a:pt x="29" y="105"/>
                    <a:pt x="28" y="106"/>
                  </a:cubicBezTo>
                  <a:cubicBezTo>
                    <a:pt x="19" y="111"/>
                    <a:pt x="13" y="115"/>
                    <a:pt x="5" y="12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4"/>
                    <a:pt x="0" y="80"/>
                    <a:pt x="0" y="118"/>
                  </a:cubicBezTo>
                  <a:cubicBezTo>
                    <a:pt x="0" y="120"/>
                    <a:pt x="0" y="12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6"/>
                    <a:pt x="1" y="126"/>
                  </a:cubicBezTo>
                  <a:cubicBezTo>
                    <a:pt x="8" y="129"/>
                    <a:pt x="14" y="131"/>
                    <a:pt x="21" y="134"/>
                  </a:cubicBezTo>
                  <a:cubicBezTo>
                    <a:pt x="21" y="134"/>
                    <a:pt x="22" y="134"/>
                    <a:pt x="22" y="134"/>
                  </a:cubicBezTo>
                  <a:cubicBezTo>
                    <a:pt x="22" y="134"/>
                    <a:pt x="23" y="134"/>
                    <a:pt x="23" y="133"/>
                  </a:cubicBezTo>
                  <a:cubicBezTo>
                    <a:pt x="27" y="131"/>
                    <a:pt x="30" y="129"/>
                    <a:pt x="33" y="126"/>
                  </a:cubicBezTo>
                  <a:cubicBezTo>
                    <a:pt x="47" y="164"/>
                    <a:pt x="74" y="190"/>
                    <a:pt x="103" y="208"/>
                  </a:cubicBezTo>
                  <a:cubicBezTo>
                    <a:pt x="136" y="229"/>
                    <a:pt x="173" y="238"/>
                    <a:pt x="200" y="238"/>
                  </a:cubicBezTo>
                  <a:cubicBezTo>
                    <a:pt x="204" y="238"/>
                    <a:pt x="208" y="238"/>
                    <a:pt x="212" y="237"/>
                  </a:cubicBezTo>
                  <a:cubicBezTo>
                    <a:pt x="212" y="237"/>
                    <a:pt x="212" y="237"/>
                    <a:pt x="212" y="237"/>
                  </a:cubicBezTo>
                  <a:cubicBezTo>
                    <a:pt x="216" y="237"/>
                    <a:pt x="219" y="236"/>
                    <a:pt x="221" y="236"/>
                  </a:cubicBezTo>
                  <a:cubicBezTo>
                    <a:pt x="223" y="236"/>
                    <a:pt x="225" y="235"/>
                    <a:pt x="227" y="235"/>
                  </a:cubicBezTo>
                  <a:cubicBezTo>
                    <a:pt x="228" y="234"/>
                    <a:pt x="229" y="234"/>
                    <a:pt x="229" y="233"/>
                  </a:cubicBezTo>
                  <a:cubicBezTo>
                    <a:pt x="229" y="231"/>
                    <a:pt x="229" y="228"/>
                    <a:pt x="230" y="225"/>
                  </a:cubicBezTo>
                  <a:cubicBezTo>
                    <a:pt x="230" y="221"/>
                    <a:pt x="230" y="217"/>
                    <a:pt x="230" y="213"/>
                  </a:cubicBezTo>
                  <a:cubicBezTo>
                    <a:pt x="230" y="211"/>
                    <a:pt x="230" y="209"/>
                    <a:pt x="230" y="208"/>
                  </a:cubicBezTo>
                  <a:cubicBezTo>
                    <a:pt x="230" y="207"/>
                    <a:pt x="229" y="206"/>
                    <a:pt x="228" y="206"/>
                  </a:cubicBezTo>
                  <a:cubicBezTo>
                    <a:pt x="228" y="206"/>
                    <a:pt x="228" y="206"/>
                    <a:pt x="227" y="206"/>
                  </a:cubicBezTo>
                  <a:cubicBezTo>
                    <a:pt x="227" y="206"/>
                    <a:pt x="227" y="206"/>
                    <a:pt x="227" y="206"/>
                  </a:cubicBezTo>
                  <a:cubicBezTo>
                    <a:pt x="203" y="200"/>
                    <a:pt x="173" y="194"/>
                    <a:pt x="147" y="177"/>
                  </a:cubicBezTo>
                  <a:cubicBezTo>
                    <a:pt x="121" y="161"/>
                    <a:pt x="98" y="134"/>
                    <a:pt x="87" y="88"/>
                  </a:cubicBezTo>
                  <a:cubicBezTo>
                    <a:pt x="87" y="88"/>
                    <a:pt x="88" y="87"/>
                    <a:pt x="88" y="87"/>
                  </a:cubicBezTo>
                  <a:cubicBezTo>
                    <a:pt x="90" y="85"/>
                    <a:pt x="95" y="80"/>
                    <a:pt x="101" y="75"/>
                  </a:cubicBezTo>
                  <a:cubicBezTo>
                    <a:pt x="106" y="70"/>
                    <a:pt x="112" y="65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4" y="58"/>
                    <a:pt x="114" y="58"/>
                    <a:pt x="113" y="57"/>
                  </a:cubicBezTo>
                  <a:cubicBezTo>
                    <a:pt x="87" y="45"/>
                    <a:pt x="62" y="29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4" y="8"/>
                    <a:pt x="25" y="5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7" name="Freeform 879"/>
            <p:cNvSpPr>
              <a:spLocks noEditPoints="1"/>
            </p:cNvSpPr>
            <p:nvPr/>
          </p:nvSpPr>
          <p:spPr bwMode="auto">
            <a:xfrm>
              <a:off x="4044" y="1022"/>
              <a:ext cx="236" cy="239"/>
            </a:xfrm>
            <a:custGeom>
              <a:avLst/>
              <a:gdLst>
                <a:gd name="T0" fmla="*/ 37 w 100"/>
                <a:gd name="T1" fmla="*/ 97 h 101"/>
                <a:gd name="T2" fmla="*/ 7 w 100"/>
                <a:gd name="T3" fmla="*/ 88 h 101"/>
                <a:gd name="T4" fmla="*/ 4 w 100"/>
                <a:gd name="T5" fmla="*/ 67 h 101"/>
                <a:gd name="T6" fmla="*/ 6 w 100"/>
                <a:gd name="T7" fmla="*/ 33 h 101"/>
                <a:gd name="T8" fmla="*/ 13 w 100"/>
                <a:gd name="T9" fmla="*/ 20 h 101"/>
                <a:gd name="T10" fmla="*/ 45 w 100"/>
                <a:gd name="T11" fmla="*/ 16 h 101"/>
                <a:gd name="T12" fmla="*/ 75 w 100"/>
                <a:gd name="T13" fmla="*/ 19 h 101"/>
                <a:gd name="T14" fmla="*/ 40 w 100"/>
                <a:gd name="T15" fmla="*/ 48 h 101"/>
                <a:gd name="T16" fmla="*/ 31 w 100"/>
                <a:gd name="T17" fmla="*/ 31 h 101"/>
                <a:gd name="T18" fmla="*/ 20 w 100"/>
                <a:gd name="T19" fmla="*/ 43 h 101"/>
                <a:gd name="T20" fmla="*/ 20 w 100"/>
                <a:gd name="T21" fmla="*/ 46 h 101"/>
                <a:gd name="T22" fmla="*/ 45 w 100"/>
                <a:gd name="T23" fmla="*/ 83 h 101"/>
                <a:gd name="T24" fmla="*/ 87 w 100"/>
                <a:gd name="T25" fmla="*/ 27 h 101"/>
                <a:gd name="T26" fmla="*/ 89 w 100"/>
                <a:gd name="T27" fmla="*/ 48 h 101"/>
                <a:gd name="T28" fmla="*/ 85 w 100"/>
                <a:gd name="T29" fmla="*/ 83 h 101"/>
                <a:gd name="T30" fmla="*/ 66 w 100"/>
                <a:gd name="T31" fmla="*/ 96 h 101"/>
                <a:gd name="T32" fmla="*/ 46 w 100"/>
                <a:gd name="T33" fmla="*/ 66 h 101"/>
                <a:gd name="T34" fmla="*/ 88 w 100"/>
                <a:gd name="T35" fmla="*/ 7 h 101"/>
                <a:gd name="T36" fmla="*/ 94 w 100"/>
                <a:gd name="T37" fmla="*/ 15 h 101"/>
                <a:gd name="T38" fmla="*/ 24 w 100"/>
                <a:gd name="T39" fmla="*/ 45 h 101"/>
                <a:gd name="T40" fmla="*/ 37 w 100"/>
                <a:gd name="T41" fmla="*/ 49 h 101"/>
                <a:gd name="T42" fmla="*/ 46 w 100"/>
                <a:gd name="T43" fmla="*/ 66 h 101"/>
                <a:gd name="T44" fmla="*/ 87 w 100"/>
                <a:gd name="T45" fmla="*/ 3 h 101"/>
                <a:gd name="T46" fmla="*/ 56 w 100"/>
                <a:gd name="T47" fmla="*/ 12 h 101"/>
                <a:gd name="T48" fmla="*/ 22 w 100"/>
                <a:gd name="T49" fmla="*/ 14 h 101"/>
                <a:gd name="T50" fmla="*/ 4 w 100"/>
                <a:gd name="T51" fmla="*/ 23 h 101"/>
                <a:gd name="T52" fmla="*/ 0 w 100"/>
                <a:gd name="T53" fmla="*/ 67 h 101"/>
                <a:gd name="T54" fmla="*/ 4 w 100"/>
                <a:gd name="T55" fmla="*/ 90 h 101"/>
                <a:gd name="T56" fmla="*/ 37 w 100"/>
                <a:gd name="T57" fmla="*/ 101 h 101"/>
                <a:gd name="T58" fmla="*/ 67 w 100"/>
                <a:gd name="T59" fmla="*/ 100 h 101"/>
                <a:gd name="T60" fmla="*/ 88 w 100"/>
                <a:gd name="T61" fmla="*/ 85 h 101"/>
                <a:gd name="T62" fmla="*/ 93 w 100"/>
                <a:gd name="T63" fmla="*/ 48 h 101"/>
                <a:gd name="T64" fmla="*/ 93 w 100"/>
                <a:gd name="T65" fmla="*/ 32 h 101"/>
                <a:gd name="T66" fmla="*/ 90 w 100"/>
                <a:gd name="T67" fmla="*/ 25 h 101"/>
                <a:gd name="T68" fmla="*/ 100 w 100"/>
                <a:gd name="T69" fmla="*/ 14 h 101"/>
                <a:gd name="T70" fmla="*/ 93 w 100"/>
                <a:gd name="T71" fmla="*/ 9 h 101"/>
                <a:gd name="T72" fmla="*/ 89 w 100"/>
                <a:gd name="T7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01">
                  <a:moveTo>
                    <a:pt x="50" y="97"/>
                  </a:moveTo>
                  <a:cubicBezTo>
                    <a:pt x="46" y="97"/>
                    <a:pt x="41" y="97"/>
                    <a:pt x="37" y="97"/>
                  </a:cubicBezTo>
                  <a:cubicBezTo>
                    <a:pt x="32" y="97"/>
                    <a:pt x="25" y="97"/>
                    <a:pt x="20" y="95"/>
                  </a:cubicBezTo>
                  <a:cubicBezTo>
                    <a:pt x="15" y="94"/>
                    <a:pt x="10" y="92"/>
                    <a:pt x="7" y="88"/>
                  </a:cubicBezTo>
                  <a:cubicBezTo>
                    <a:pt x="4" y="84"/>
                    <a:pt x="3" y="79"/>
                    <a:pt x="3" y="73"/>
                  </a:cubicBezTo>
                  <a:cubicBezTo>
                    <a:pt x="3" y="71"/>
                    <a:pt x="4" y="69"/>
                    <a:pt x="4" y="67"/>
                  </a:cubicBezTo>
                  <a:cubicBezTo>
                    <a:pt x="4" y="62"/>
                    <a:pt x="4" y="53"/>
                    <a:pt x="5" y="45"/>
                  </a:cubicBezTo>
                  <a:cubicBezTo>
                    <a:pt x="5" y="40"/>
                    <a:pt x="5" y="36"/>
                    <a:pt x="6" y="33"/>
                  </a:cubicBezTo>
                  <a:cubicBezTo>
                    <a:pt x="6" y="29"/>
                    <a:pt x="7" y="27"/>
                    <a:pt x="8" y="25"/>
                  </a:cubicBezTo>
                  <a:cubicBezTo>
                    <a:pt x="9" y="23"/>
                    <a:pt x="10" y="22"/>
                    <a:pt x="13" y="20"/>
                  </a:cubicBezTo>
                  <a:cubicBezTo>
                    <a:pt x="17" y="19"/>
                    <a:pt x="22" y="17"/>
                    <a:pt x="28" y="17"/>
                  </a:cubicBezTo>
                  <a:cubicBezTo>
                    <a:pt x="33" y="16"/>
                    <a:pt x="39" y="16"/>
                    <a:pt x="45" y="16"/>
                  </a:cubicBezTo>
                  <a:cubicBezTo>
                    <a:pt x="50" y="16"/>
                    <a:pt x="54" y="16"/>
                    <a:pt x="56" y="16"/>
                  </a:cubicBezTo>
                  <a:cubicBezTo>
                    <a:pt x="66" y="16"/>
                    <a:pt x="70" y="17"/>
                    <a:pt x="75" y="19"/>
                  </a:cubicBezTo>
                  <a:cubicBezTo>
                    <a:pt x="66" y="30"/>
                    <a:pt x="57" y="43"/>
                    <a:pt x="46" y="60"/>
                  </a:cubicBezTo>
                  <a:cubicBezTo>
                    <a:pt x="44" y="56"/>
                    <a:pt x="42" y="52"/>
                    <a:pt x="40" y="48"/>
                  </a:cubicBezTo>
                  <a:cubicBezTo>
                    <a:pt x="37" y="42"/>
                    <a:pt x="35" y="36"/>
                    <a:pt x="33" y="3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7"/>
                    <a:pt x="24" y="40"/>
                    <a:pt x="20" y="43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52"/>
                    <a:pt x="39" y="69"/>
                    <a:pt x="44" y="80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59" y="62"/>
                    <a:pt x="73" y="44"/>
                    <a:pt x="87" y="27"/>
                  </a:cubicBezTo>
                  <a:cubicBezTo>
                    <a:pt x="88" y="28"/>
                    <a:pt x="89" y="29"/>
                    <a:pt x="89" y="32"/>
                  </a:cubicBezTo>
                  <a:cubicBezTo>
                    <a:pt x="89" y="38"/>
                    <a:pt x="89" y="43"/>
                    <a:pt x="89" y="48"/>
                  </a:cubicBezTo>
                  <a:cubicBezTo>
                    <a:pt x="89" y="56"/>
                    <a:pt x="89" y="64"/>
                    <a:pt x="88" y="74"/>
                  </a:cubicBezTo>
                  <a:cubicBezTo>
                    <a:pt x="87" y="78"/>
                    <a:pt x="86" y="81"/>
                    <a:pt x="85" y="83"/>
                  </a:cubicBezTo>
                  <a:cubicBezTo>
                    <a:pt x="84" y="85"/>
                    <a:pt x="82" y="88"/>
                    <a:pt x="79" y="90"/>
                  </a:cubicBezTo>
                  <a:cubicBezTo>
                    <a:pt x="76" y="93"/>
                    <a:pt x="71" y="95"/>
                    <a:pt x="66" y="96"/>
                  </a:cubicBezTo>
                  <a:cubicBezTo>
                    <a:pt x="61" y="97"/>
                    <a:pt x="56" y="97"/>
                    <a:pt x="50" y="97"/>
                  </a:cubicBezTo>
                  <a:moveTo>
                    <a:pt x="46" y="66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40"/>
                    <a:pt x="74" y="24"/>
                    <a:pt x="88" y="7"/>
                  </a:cubicBezTo>
                  <a:cubicBezTo>
                    <a:pt x="89" y="9"/>
                    <a:pt x="89" y="10"/>
                    <a:pt x="90" y="11"/>
                  </a:cubicBezTo>
                  <a:cubicBezTo>
                    <a:pt x="91" y="12"/>
                    <a:pt x="93" y="13"/>
                    <a:pt x="94" y="15"/>
                  </a:cubicBezTo>
                  <a:cubicBezTo>
                    <a:pt x="76" y="34"/>
                    <a:pt x="60" y="54"/>
                    <a:pt x="46" y="76"/>
                  </a:cubicBezTo>
                  <a:cubicBezTo>
                    <a:pt x="40" y="65"/>
                    <a:pt x="29" y="51"/>
                    <a:pt x="24" y="45"/>
                  </a:cubicBezTo>
                  <a:cubicBezTo>
                    <a:pt x="26" y="42"/>
                    <a:pt x="29" y="40"/>
                    <a:pt x="31" y="37"/>
                  </a:cubicBezTo>
                  <a:cubicBezTo>
                    <a:pt x="33" y="40"/>
                    <a:pt x="35" y="45"/>
                    <a:pt x="37" y="49"/>
                  </a:cubicBezTo>
                  <a:cubicBezTo>
                    <a:pt x="40" y="55"/>
                    <a:pt x="42" y="60"/>
                    <a:pt x="45" y="64"/>
                  </a:cubicBezTo>
                  <a:cubicBezTo>
                    <a:pt x="46" y="66"/>
                    <a:pt x="46" y="66"/>
                    <a:pt x="46" y="66"/>
                  </a:cubicBezTo>
                  <a:moveTo>
                    <a:pt x="89" y="0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3" y="7"/>
                    <a:pt x="80" y="11"/>
                    <a:pt x="77" y="16"/>
                  </a:cubicBezTo>
                  <a:cubicBezTo>
                    <a:pt x="72" y="14"/>
                    <a:pt x="67" y="13"/>
                    <a:pt x="56" y="12"/>
                  </a:cubicBezTo>
                  <a:cubicBezTo>
                    <a:pt x="54" y="12"/>
                    <a:pt x="50" y="12"/>
                    <a:pt x="45" y="12"/>
                  </a:cubicBezTo>
                  <a:cubicBezTo>
                    <a:pt x="38" y="12"/>
                    <a:pt x="29" y="12"/>
                    <a:pt x="22" y="14"/>
                  </a:cubicBezTo>
                  <a:cubicBezTo>
                    <a:pt x="18" y="15"/>
                    <a:pt x="14" y="16"/>
                    <a:pt x="11" y="17"/>
                  </a:cubicBezTo>
                  <a:cubicBezTo>
                    <a:pt x="8" y="19"/>
                    <a:pt x="6" y="21"/>
                    <a:pt x="4" y="23"/>
                  </a:cubicBezTo>
                  <a:cubicBezTo>
                    <a:pt x="3" y="26"/>
                    <a:pt x="3" y="29"/>
                    <a:pt x="2" y="32"/>
                  </a:cubicBezTo>
                  <a:cubicBezTo>
                    <a:pt x="1" y="43"/>
                    <a:pt x="1" y="6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9"/>
                    <a:pt x="1" y="85"/>
                    <a:pt x="4" y="90"/>
                  </a:cubicBezTo>
                  <a:cubicBezTo>
                    <a:pt x="8" y="95"/>
                    <a:pt x="13" y="97"/>
                    <a:pt x="19" y="99"/>
                  </a:cubicBezTo>
                  <a:cubicBezTo>
                    <a:pt x="25" y="100"/>
                    <a:pt x="31" y="101"/>
                    <a:pt x="37" y="101"/>
                  </a:cubicBezTo>
                  <a:cubicBezTo>
                    <a:pt x="41" y="101"/>
                    <a:pt x="46" y="101"/>
                    <a:pt x="50" y="101"/>
                  </a:cubicBezTo>
                  <a:cubicBezTo>
                    <a:pt x="56" y="101"/>
                    <a:pt x="62" y="101"/>
                    <a:pt x="67" y="100"/>
                  </a:cubicBezTo>
                  <a:cubicBezTo>
                    <a:pt x="72" y="99"/>
                    <a:pt x="77" y="97"/>
                    <a:pt x="81" y="93"/>
                  </a:cubicBezTo>
                  <a:cubicBezTo>
                    <a:pt x="85" y="90"/>
                    <a:pt x="87" y="88"/>
                    <a:pt x="88" y="85"/>
                  </a:cubicBezTo>
                  <a:cubicBezTo>
                    <a:pt x="90" y="82"/>
                    <a:pt x="90" y="79"/>
                    <a:pt x="91" y="75"/>
                  </a:cubicBezTo>
                  <a:cubicBezTo>
                    <a:pt x="93" y="65"/>
                    <a:pt x="93" y="56"/>
                    <a:pt x="93" y="48"/>
                  </a:cubicBezTo>
                  <a:cubicBezTo>
                    <a:pt x="93" y="43"/>
                    <a:pt x="93" y="38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93" y="22"/>
                    <a:pt x="95" y="19"/>
                    <a:pt x="98" y="16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6" y="11"/>
                    <a:pt x="94" y="10"/>
                    <a:pt x="93" y="9"/>
                  </a:cubicBezTo>
                  <a:cubicBezTo>
                    <a:pt x="92" y="7"/>
                    <a:pt x="91" y="6"/>
                    <a:pt x="90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8" name="Freeform 880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9" name="Freeform 881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1" name="Freeform 883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2" name="Freeform 884"/>
            <p:cNvSpPr>
              <a:spLocks noEditPoints="1"/>
            </p:cNvSpPr>
            <p:nvPr/>
          </p:nvSpPr>
          <p:spPr bwMode="auto">
            <a:xfrm>
              <a:off x="2803" y="724"/>
              <a:ext cx="277" cy="433"/>
            </a:xfrm>
            <a:custGeom>
              <a:avLst/>
              <a:gdLst>
                <a:gd name="T0" fmla="*/ 78 w 117"/>
                <a:gd name="T1" fmla="*/ 178 h 183"/>
                <a:gd name="T2" fmla="*/ 91 w 117"/>
                <a:gd name="T3" fmla="*/ 179 h 183"/>
                <a:gd name="T4" fmla="*/ 86 w 117"/>
                <a:gd name="T5" fmla="*/ 178 h 183"/>
                <a:gd name="T6" fmla="*/ 94 w 117"/>
                <a:gd name="T7" fmla="*/ 179 h 183"/>
                <a:gd name="T8" fmla="*/ 64 w 117"/>
                <a:gd name="T9" fmla="*/ 174 h 183"/>
                <a:gd name="T10" fmla="*/ 100 w 117"/>
                <a:gd name="T11" fmla="*/ 178 h 183"/>
                <a:gd name="T12" fmla="*/ 106 w 117"/>
                <a:gd name="T13" fmla="*/ 175 h 183"/>
                <a:gd name="T14" fmla="*/ 57 w 117"/>
                <a:gd name="T15" fmla="*/ 172 h 183"/>
                <a:gd name="T16" fmla="*/ 11 w 117"/>
                <a:gd name="T17" fmla="*/ 167 h 183"/>
                <a:gd name="T18" fmla="*/ 47 w 117"/>
                <a:gd name="T19" fmla="*/ 169 h 183"/>
                <a:gd name="T20" fmla="*/ 18 w 117"/>
                <a:gd name="T21" fmla="*/ 164 h 183"/>
                <a:gd name="T22" fmla="*/ 41 w 117"/>
                <a:gd name="T23" fmla="*/ 157 h 183"/>
                <a:gd name="T24" fmla="*/ 32 w 117"/>
                <a:gd name="T25" fmla="*/ 157 h 183"/>
                <a:gd name="T26" fmla="*/ 35 w 117"/>
                <a:gd name="T27" fmla="*/ 157 h 183"/>
                <a:gd name="T28" fmla="*/ 12 w 117"/>
                <a:gd name="T29" fmla="*/ 151 h 183"/>
                <a:gd name="T30" fmla="*/ 5 w 117"/>
                <a:gd name="T31" fmla="*/ 154 h 183"/>
                <a:gd name="T32" fmla="*/ 6 w 117"/>
                <a:gd name="T33" fmla="*/ 142 h 183"/>
                <a:gd name="T34" fmla="*/ 86 w 117"/>
                <a:gd name="T35" fmla="*/ 103 h 183"/>
                <a:gd name="T36" fmla="*/ 73 w 117"/>
                <a:gd name="T37" fmla="*/ 112 h 183"/>
                <a:gd name="T38" fmla="*/ 66 w 117"/>
                <a:gd name="T39" fmla="*/ 102 h 183"/>
                <a:gd name="T40" fmla="*/ 12 w 117"/>
                <a:gd name="T41" fmla="*/ 103 h 183"/>
                <a:gd name="T42" fmla="*/ 10 w 117"/>
                <a:gd name="T43" fmla="*/ 111 h 183"/>
                <a:gd name="T44" fmla="*/ 19 w 117"/>
                <a:gd name="T45" fmla="*/ 102 h 183"/>
                <a:gd name="T46" fmla="*/ 30 w 117"/>
                <a:gd name="T47" fmla="*/ 101 h 183"/>
                <a:gd name="T48" fmla="*/ 102 w 117"/>
                <a:gd name="T49" fmla="*/ 56 h 183"/>
                <a:gd name="T50" fmla="*/ 84 w 117"/>
                <a:gd name="T51" fmla="*/ 53 h 183"/>
                <a:gd name="T52" fmla="*/ 80 w 117"/>
                <a:gd name="T53" fmla="*/ 63 h 183"/>
                <a:gd name="T54" fmla="*/ 89 w 117"/>
                <a:gd name="T55" fmla="*/ 60 h 183"/>
                <a:gd name="T56" fmla="*/ 76 w 117"/>
                <a:gd name="T57" fmla="*/ 52 h 183"/>
                <a:gd name="T58" fmla="*/ 103 w 117"/>
                <a:gd name="T59" fmla="*/ 52 h 183"/>
                <a:gd name="T60" fmla="*/ 97 w 117"/>
                <a:gd name="T61" fmla="*/ 49 h 183"/>
                <a:gd name="T62" fmla="*/ 72 w 117"/>
                <a:gd name="T63" fmla="*/ 48 h 183"/>
                <a:gd name="T64" fmla="*/ 53 w 117"/>
                <a:gd name="T65" fmla="*/ 46 h 183"/>
                <a:gd name="T66" fmla="*/ 73 w 117"/>
                <a:gd name="T67" fmla="*/ 37 h 183"/>
                <a:gd name="T68" fmla="*/ 54 w 117"/>
                <a:gd name="T69" fmla="*/ 50 h 183"/>
                <a:gd name="T70" fmla="*/ 66 w 117"/>
                <a:gd name="T71" fmla="*/ 36 h 183"/>
                <a:gd name="T72" fmla="*/ 65 w 117"/>
                <a:gd name="T73" fmla="*/ 46 h 183"/>
                <a:gd name="T74" fmla="*/ 30 w 117"/>
                <a:gd name="T75" fmla="*/ 79 h 183"/>
                <a:gd name="T76" fmla="*/ 62 w 117"/>
                <a:gd name="T77" fmla="*/ 4 h 183"/>
                <a:gd name="T78" fmla="*/ 75 w 117"/>
                <a:gd name="T79" fmla="*/ 33 h 183"/>
                <a:gd name="T80" fmla="*/ 49 w 117"/>
                <a:gd name="T81" fmla="*/ 54 h 183"/>
                <a:gd name="T82" fmla="*/ 57 w 117"/>
                <a:gd name="T83" fmla="*/ 81 h 183"/>
                <a:gd name="T84" fmla="*/ 58 w 117"/>
                <a:gd name="T85" fmla="*/ 98 h 183"/>
                <a:gd name="T86" fmla="*/ 54 w 117"/>
                <a:gd name="T87" fmla="*/ 114 h 183"/>
                <a:gd name="T88" fmla="*/ 83 w 117"/>
                <a:gd name="T89" fmla="*/ 142 h 183"/>
                <a:gd name="T90" fmla="*/ 34 w 117"/>
                <a:gd name="T91" fmla="*/ 153 h 183"/>
                <a:gd name="T92" fmla="*/ 25 w 117"/>
                <a:gd name="T93" fmla="*/ 120 h 183"/>
                <a:gd name="T94" fmla="*/ 33 w 117"/>
                <a:gd name="T95" fmla="*/ 98 h 183"/>
                <a:gd name="T96" fmla="*/ 32 w 117"/>
                <a:gd name="T97" fmla="*/ 97 h 183"/>
                <a:gd name="T98" fmla="*/ 22 w 117"/>
                <a:gd name="T99" fmla="*/ 32 h 183"/>
                <a:gd name="T100" fmla="*/ 7 w 117"/>
                <a:gd name="T101" fmla="*/ 115 h 183"/>
                <a:gd name="T102" fmla="*/ 10 w 117"/>
                <a:gd name="T103" fmla="*/ 117 h 183"/>
                <a:gd name="T104" fmla="*/ 4 w 117"/>
                <a:gd name="T105" fmla="*/ 132 h 183"/>
                <a:gd name="T106" fmla="*/ 8 w 117"/>
                <a:gd name="T107" fmla="*/ 170 h 183"/>
                <a:gd name="T108" fmla="*/ 36 w 117"/>
                <a:gd name="T109" fmla="*/ 173 h 183"/>
                <a:gd name="T110" fmla="*/ 111 w 117"/>
                <a:gd name="T111" fmla="*/ 180 h 183"/>
                <a:gd name="T112" fmla="*/ 111 w 117"/>
                <a:gd name="T113" fmla="*/ 136 h 183"/>
                <a:gd name="T114" fmla="*/ 50 w 117"/>
                <a:gd name="T115" fmla="*/ 130 h 183"/>
                <a:gd name="T116" fmla="*/ 87 w 117"/>
                <a:gd name="T117" fmla="*/ 116 h 183"/>
                <a:gd name="T118" fmla="*/ 90 w 117"/>
                <a:gd name="T119" fmla="*/ 95 h 183"/>
                <a:gd name="T120" fmla="*/ 55 w 117"/>
                <a:gd name="T121" fmla="*/ 64 h 183"/>
                <a:gd name="T122" fmla="*/ 73 w 117"/>
                <a:gd name="T123" fmla="*/ 60 h 183"/>
                <a:gd name="T124" fmla="*/ 104 w 117"/>
                <a:gd name="T125" fmla="*/ 5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83">
                  <a:moveTo>
                    <a:pt x="78" y="178"/>
                  </a:moveTo>
                  <a:cubicBezTo>
                    <a:pt x="77" y="178"/>
                    <a:pt x="75" y="177"/>
                    <a:pt x="74" y="177"/>
                  </a:cubicBezTo>
                  <a:cubicBezTo>
                    <a:pt x="75" y="173"/>
                    <a:pt x="77" y="170"/>
                    <a:pt x="79" y="166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81" y="165"/>
                    <a:pt x="82" y="166"/>
                    <a:pt x="84" y="166"/>
                  </a:cubicBezTo>
                  <a:cubicBezTo>
                    <a:pt x="82" y="170"/>
                    <a:pt x="80" y="174"/>
                    <a:pt x="78" y="178"/>
                  </a:cubicBezTo>
                  <a:moveTo>
                    <a:pt x="86" y="178"/>
                  </a:moveTo>
                  <a:cubicBezTo>
                    <a:pt x="87" y="178"/>
                    <a:pt x="87" y="178"/>
                    <a:pt x="87" y="178"/>
                  </a:cubicBezTo>
                  <a:cubicBezTo>
                    <a:pt x="89" y="174"/>
                    <a:pt x="92" y="170"/>
                    <a:pt x="94" y="166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6" y="165"/>
                    <a:pt x="97" y="165"/>
                    <a:pt x="98" y="165"/>
                  </a:cubicBezTo>
                  <a:cubicBezTo>
                    <a:pt x="96" y="169"/>
                    <a:pt x="94" y="174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87" y="179"/>
                    <a:pt x="84" y="179"/>
                    <a:pt x="80" y="178"/>
                  </a:cubicBezTo>
                  <a:cubicBezTo>
                    <a:pt x="82" y="174"/>
                    <a:pt x="84" y="170"/>
                    <a:pt x="86" y="166"/>
                  </a:cubicBezTo>
                  <a:cubicBezTo>
                    <a:pt x="86" y="166"/>
                    <a:pt x="87" y="166"/>
                    <a:pt x="87" y="166"/>
                  </a:cubicBezTo>
                  <a:cubicBezTo>
                    <a:pt x="89" y="166"/>
                    <a:pt x="90" y="166"/>
                    <a:pt x="92" y="166"/>
                  </a:cubicBezTo>
                  <a:cubicBezTo>
                    <a:pt x="90" y="169"/>
                    <a:pt x="88" y="173"/>
                    <a:pt x="86" y="177"/>
                  </a:cubicBezTo>
                  <a:cubicBezTo>
                    <a:pt x="85" y="178"/>
                    <a:pt x="86" y="178"/>
                    <a:pt x="86" y="178"/>
                  </a:cubicBezTo>
                  <a:cubicBezTo>
                    <a:pt x="86" y="178"/>
                    <a:pt x="86" y="178"/>
                    <a:pt x="86" y="178"/>
                  </a:cubicBezTo>
                  <a:moveTo>
                    <a:pt x="72" y="176"/>
                  </a:moveTo>
                  <a:cubicBezTo>
                    <a:pt x="70" y="176"/>
                    <a:pt x="68" y="175"/>
                    <a:pt x="65" y="175"/>
                  </a:cubicBezTo>
                  <a:cubicBezTo>
                    <a:pt x="68" y="171"/>
                    <a:pt x="70" y="168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4" y="164"/>
                    <a:pt x="76" y="165"/>
                    <a:pt x="77" y="165"/>
                  </a:cubicBezTo>
                  <a:cubicBezTo>
                    <a:pt x="75" y="169"/>
                    <a:pt x="74" y="173"/>
                    <a:pt x="72" y="176"/>
                  </a:cubicBezTo>
                  <a:moveTo>
                    <a:pt x="94" y="179"/>
                  </a:moveTo>
                  <a:cubicBezTo>
                    <a:pt x="96" y="174"/>
                    <a:pt x="98" y="169"/>
                    <a:pt x="101" y="164"/>
                  </a:cubicBezTo>
                  <a:cubicBezTo>
                    <a:pt x="102" y="164"/>
                    <a:pt x="104" y="164"/>
                    <a:pt x="105" y="163"/>
                  </a:cubicBezTo>
                  <a:cubicBezTo>
                    <a:pt x="103" y="168"/>
                    <a:pt x="101" y="172"/>
                    <a:pt x="99" y="177"/>
                  </a:cubicBezTo>
                  <a:cubicBezTo>
                    <a:pt x="98" y="178"/>
                    <a:pt x="99" y="178"/>
                    <a:pt x="99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98" y="179"/>
                    <a:pt x="96" y="179"/>
                    <a:pt x="94" y="179"/>
                  </a:cubicBezTo>
                  <a:moveTo>
                    <a:pt x="64" y="174"/>
                  </a:moveTo>
                  <a:cubicBezTo>
                    <a:pt x="62" y="173"/>
                    <a:pt x="61" y="173"/>
                    <a:pt x="59" y="172"/>
                  </a:cubicBezTo>
                  <a:cubicBezTo>
                    <a:pt x="61" y="169"/>
                    <a:pt x="63" y="165"/>
                    <a:pt x="65" y="162"/>
                  </a:cubicBezTo>
                  <a:cubicBezTo>
                    <a:pt x="66" y="162"/>
                    <a:pt x="66" y="163"/>
                    <a:pt x="67" y="163"/>
                  </a:cubicBezTo>
                  <a:cubicBezTo>
                    <a:pt x="68" y="163"/>
                    <a:pt x="69" y="163"/>
                    <a:pt x="71" y="164"/>
                  </a:cubicBezTo>
                  <a:cubicBezTo>
                    <a:pt x="68" y="167"/>
                    <a:pt x="66" y="170"/>
                    <a:pt x="64" y="174"/>
                  </a:cubicBezTo>
                  <a:moveTo>
                    <a:pt x="100" y="178"/>
                  </a:moveTo>
                  <a:cubicBezTo>
                    <a:pt x="100" y="178"/>
                    <a:pt x="100" y="178"/>
                    <a:pt x="100" y="178"/>
                  </a:cubicBezTo>
                  <a:cubicBezTo>
                    <a:pt x="103" y="173"/>
                    <a:pt x="105" y="167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1" y="161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0" y="166"/>
                    <a:pt x="108" y="171"/>
                    <a:pt x="106" y="175"/>
                  </a:cubicBezTo>
                  <a:cubicBezTo>
                    <a:pt x="105" y="176"/>
                    <a:pt x="106" y="176"/>
                    <a:pt x="106" y="177"/>
                  </a:cubicBezTo>
                  <a:cubicBezTo>
                    <a:pt x="106" y="177"/>
                    <a:pt x="106" y="177"/>
                    <a:pt x="107" y="177"/>
                  </a:cubicBezTo>
                  <a:cubicBezTo>
                    <a:pt x="107" y="177"/>
                    <a:pt x="107" y="176"/>
                    <a:pt x="107" y="176"/>
                  </a:cubicBezTo>
                  <a:cubicBezTo>
                    <a:pt x="109" y="174"/>
                    <a:pt x="110" y="171"/>
                    <a:pt x="111" y="169"/>
                  </a:cubicBezTo>
                  <a:cubicBezTo>
                    <a:pt x="110" y="171"/>
                    <a:pt x="110" y="173"/>
                    <a:pt x="109" y="176"/>
                  </a:cubicBezTo>
                  <a:cubicBezTo>
                    <a:pt x="106" y="177"/>
                    <a:pt x="103" y="178"/>
                    <a:pt x="100" y="178"/>
                  </a:cubicBezTo>
                  <a:moveTo>
                    <a:pt x="57" y="172"/>
                  </a:moveTo>
                  <a:cubicBezTo>
                    <a:pt x="55" y="171"/>
                    <a:pt x="52" y="170"/>
                    <a:pt x="50" y="170"/>
                  </a:cubicBezTo>
                  <a:cubicBezTo>
                    <a:pt x="51" y="166"/>
                    <a:pt x="53" y="163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8" y="160"/>
                    <a:pt x="60" y="161"/>
                    <a:pt x="63" y="162"/>
                  </a:cubicBezTo>
                  <a:cubicBezTo>
                    <a:pt x="61" y="165"/>
                    <a:pt x="59" y="168"/>
                    <a:pt x="57" y="172"/>
                  </a:cubicBezTo>
                  <a:moveTo>
                    <a:pt x="13" y="172"/>
                  </a:moveTo>
                  <a:cubicBezTo>
                    <a:pt x="13" y="170"/>
                    <a:pt x="12" y="169"/>
                    <a:pt x="11" y="167"/>
                  </a:cubicBezTo>
                  <a:cubicBezTo>
                    <a:pt x="11" y="167"/>
                    <a:pt x="10" y="167"/>
                    <a:pt x="10" y="166"/>
                  </a:cubicBezTo>
                  <a:cubicBezTo>
                    <a:pt x="11" y="163"/>
                    <a:pt x="13" y="161"/>
                    <a:pt x="14" y="160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4" y="164"/>
                    <a:pt x="14" y="167"/>
                    <a:pt x="13" y="172"/>
                  </a:cubicBezTo>
                  <a:moveTo>
                    <a:pt x="48" y="169"/>
                  </a:move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6" y="169"/>
                    <a:pt x="45" y="169"/>
                    <a:pt x="44" y="169"/>
                  </a:cubicBezTo>
                  <a:cubicBezTo>
                    <a:pt x="45" y="165"/>
                    <a:pt x="47" y="162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9"/>
                    <a:pt x="52" y="159"/>
                    <a:pt x="53" y="159"/>
                  </a:cubicBezTo>
                  <a:cubicBezTo>
                    <a:pt x="51" y="162"/>
                    <a:pt x="50" y="166"/>
                    <a:pt x="48" y="169"/>
                  </a:cubicBezTo>
                  <a:moveTo>
                    <a:pt x="17" y="174"/>
                  </a:moveTo>
                  <a:cubicBezTo>
                    <a:pt x="18" y="170"/>
                    <a:pt x="18" y="167"/>
                    <a:pt x="18" y="164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21" y="162"/>
                    <a:pt x="21" y="160"/>
                    <a:pt x="23" y="159"/>
                  </a:cubicBezTo>
                  <a:cubicBezTo>
                    <a:pt x="24" y="159"/>
                    <a:pt x="25" y="158"/>
                    <a:pt x="25" y="158"/>
                  </a:cubicBezTo>
                  <a:cubicBezTo>
                    <a:pt x="23" y="163"/>
                    <a:pt x="20" y="168"/>
                    <a:pt x="17" y="174"/>
                  </a:cubicBezTo>
                  <a:moveTo>
                    <a:pt x="35" y="169"/>
                  </a:moveTo>
                  <a:cubicBezTo>
                    <a:pt x="36" y="169"/>
                    <a:pt x="36" y="169"/>
                    <a:pt x="36" y="169"/>
                  </a:cubicBezTo>
                  <a:cubicBezTo>
                    <a:pt x="37" y="165"/>
                    <a:pt x="39" y="161"/>
                    <a:pt x="41" y="157"/>
                  </a:cubicBezTo>
                  <a:cubicBezTo>
                    <a:pt x="43" y="157"/>
                    <a:pt x="45" y="158"/>
                    <a:pt x="48" y="158"/>
                  </a:cubicBezTo>
                  <a:cubicBezTo>
                    <a:pt x="45" y="161"/>
                    <a:pt x="43" y="165"/>
                    <a:pt x="42" y="169"/>
                  </a:cubicBezTo>
                  <a:cubicBezTo>
                    <a:pt x="40" y="169"/>
                    <a:pt x="37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moveTo>
                    <a:pt x="20" y="173"/>
                  </a:moveTo>
                  <a:cubicBezTo>
                    <a:pt x="22" y="168"/>
                    <a:pt x="25" y="163"/>
                    <a:pt x="28" y="157"/>
                  </a:cubicBezTo>
                  <a:cubicBezTo>
                    <a:pt x="29" y="157"/>
                    <a:pt x="31" y="157"/>
                    <a:pt x="32" y="157"/>
                  </a:cubicBezTo>
                  <a:cubicBezTo>
                    <a:pt x="30" y="161"/>
                    <a:pt x="28" y="166"/>
                    <a:pt x="26" y="170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5" y="171"/>
                    <a:pt x="25" y="171"/>
                    <a:pt x="24" y="171"/>
                  </a:cubicBezTo>
                  <a:cubicBezTo>
                    <a:pt x="22" y="172"/>
                    <a:pt x="21" y="172"/>
                    <a:pt x="20" y="173"/>
                  </a:cubicBezTo>
                  <a:moveTo>
                    <a:pt x="28" y="170"/>
                  </a:moveTo>
                  <a:cubicBezTo>
                    <a:pt x="30" y="166"/>
                    <a:pt x="32" y="161"/>
                    <a:pt x="35" y="157"/>
                  </a:cubicBezTo>
                  <a:cubicBezTo>
                    <a:pt x="36" y="157"/>
                    <a:pt x="37" y="157"/>
                    <a:pt x="39" y="157"/>
                  </a:cubicBezTo>
                  <a:cubicBezTo>
                    <a:pt x="37" y="161"/>
                    <a:pt x="36" y="164"/>
                    <a:pt x="34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0"/>
                    <a:pt x="30" y="170"/>
                    <a:pt x="28" y="170"/>
                  </a:cubicBezTo>
                  <a:moveTo>
                    <a:pt x="9" y="164"/>
                  </a:moveTo>
                  <a:cubicBezTo>
                    <a:pt x="8" y="163"/>
                    <a:pt x="7" y="162"/>
                    <a:pt x="7" y="160"/>
                  </a:cubicBezTo>
                  <a:cubicBezTo>
                    <a:pt x="8" y="157"/>
                    <a:pt x="10" y="154"/>
                    <a:pt x="12" y="151"/>
                  </a:cubicBezTo>
                  <a:cubicBezTo>
                    <a:pt x="13" y="153"/>
                    <a:pt x="14" y="154"/>
                    <a:pt x="14" y="156"/>
                  </a:cubicBezTo>
                  <a:cubicBezTo>
                    <a:pt x="13" y="157"/>
                    <a:pt x="11" y="160"/>
                    <a:pt x="9" y="164"/>
                  </a:cubicBezTo>
                  <a:moveTo>
                    <a:pt x="6" y="158"/>
                  </a:moveTo>
                  <a:cubicBezTo>
                    <a:pt x="6" y="158"/>
                    <a:pt x="6" y="158"/>
                    <a:pt x="6" y="158"/>
                  </a:cubicBezTo>
                  <a:cubicBezTo>
                    <a:pt x="5" y="157"/>
                    <a:pt x="5" y="156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2"/>
                    <a:pt x="8" y="149"/>
                    <a:pt x="9" y="147"/>
                  </a:cubicBezTo>
                  <a:cubicBezTo>
                    <a:pt x="10" y="148"/>
                    <a:pt x="10" y="149"/>
                    <a:pt x="11" y="149"/>
                  </a:cubicBezTo>
                  <a:cubicBezTo>
                    <a:pt x="9" y="152"/>
                    <a:pt x="7" y="155"/>
                    <a:pt x="6" y="158"/>
                  </a:cubicBezTo>
                  <a:moveTo>
                    <a:pt x="4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4" y="150"/>
                    <a:pt x="4" y="148"/>
                    <a:pt x="5" y="146"/>
                  </a:cubicBezTo>
                  <a:cubicBezTo>
                    <a:pt x="5" y="144"/>
                    <a:pt x="5" y="143"/>
                    <a:pt x="6" y="142"/>
                  </a:cubicBezTo>
                  <a:cubicBezTo>
                    <a:pt x="6" y="143"/>
                    <a:pt x="7" y="144"/>
                    <a:pt x="8" y="145"/>
                  </a:cubicBezTo>
                  <a:cubicBezTo>
                    <a:pt x="7" y="147"/>
                    <a:pt x="5" y="150"/>
                    <a:pt x="4" y="152"/>
                  </a:cubicBezTo>
                  <a:moveTo>
                    <a:pt x="85" y="112"/>
                  </a:moveTo>
                  <a:cubicBezTo>
                    <a:pt x="84" y="112"/>
                    <a:pt x="83" y="112"/>
                    <a:pt x="81" y="112"/>
                  </a:cubicBezTo>
                  <a:cubicBezTo>
                    <a:pt x="83" y="109"/>
                    <a:pt x="84" y="106"/>
                    <a:pt x="86" y="104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6"/>
                    <a:pt x="85" y="109"/>
                    <a:pt x="85" y="112"/>
                  </a:cubicBezTo>
                  <a:moveTo>
                    <a:pt x="79" y="112"/>
                  </a:moveTo>
                  <a:cubicBezTo>
                    <a:pt x="78" y="112"/>
                    <a:pt x="77" y="112"/>
                    <a:pt x="75" y="112"/>
                  </a:cubicBezTo>
                  <a:cubicBezTo>
                    <a:pt x="77" y="109"/>
                    <a:pt x="79" y="106"/>
                    <a:pt x="81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2" y="106"/>
                    <a:pt x="81" y="109"/>
                    <a:pt x="79" y="112"/>
                  </a:cubicBezTo>
                  <a:moveTo>
                    <a:pt x="73" y="112"/>
                  </a:moveTo>
                  <a:cubicBezTo>
                    <a:pt x="71" y="112"/>
                    <a:pt x="69" y="112"/>
                    <a:pt x="67" y="112"/>
                  </a:cubicBezTo>
                  <a:cubicBezTo>
                    <a:pt x="69" y="109"/>
                    <a:pt x="71" y="106"/>
                    <a:pt x="73" y="102"/>
                  </a:cubicBezTo>
                  <a:cubicBezTo>
                    <a:pt x="75" y="102"/>
                    <a:pt x="77" y="103"/>
                    <a:pt x="79" y="103"/>
                  </a:cubicBezTo>
                  <a:cubicBezTo>
                    <a:pt x="77" y="106"/>
                    <a:pt x="75" y="109"/>
                    <a:pt x="73" y="112"/>
                  </a:cubicBezTo>
                  <a:moveTo>
                    <a:pt x="65" y="112"/>
                  </a:moveTo>
                  <a:cubicBezTo>
                    <a:pt x="63" y="112"/>
                    <a:pt x="62" y="112"/>
                    <a:pt x="60" y="112"/>
                  </a:cubicBezTo>
                  <a:cubicBezTo>
                    <a:pt x="62" y="109"/>
                    <a:pt x="64" y="105"/>
                    <a:pt x="66" y="102"/>
                  </a:cubicBezTo>
                  <a:cubicBezTo>
                    <a:pt x="67" y="102"/>
                    <a:pt x="69" y="102"/>
                    <a:pt x="71" y="102"/>
                  </a:cubicBezTo>
                  <a:cubicBezTo>
                    <a:pt x="69" y="106"/>
                    <a:pt x="67" y="109"/>
                    <a:pt x="65" y="112"/>
                  </a:cubicBezTo>
                  <a:moveTo>
                    <a:pt x="10" y="107"/>
                  </a:moveTo>
                  <a:cubicBezTo>
                    <a:pt x="10" y="105"/>
                    <a:pt x="10" y="104"/>
                    <a:pt x="10" y="102"/>
                  </a:cubicBezTo>
                  <a:cubicBezTo>
                    <a:pt x="11" y="102"/>
                    <a:pt x="11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4"/>
                    <a:pt x="11" y="105"/>
                    <a:pt x="10" y="107"/>
                  </a:cubicBezTo>
                  <a:moveTo>
                    <a:pt x="59" y="109"/>
                  </a:moveTo>
                  <a:cubicBezTo>
                    <a:pt x="60" y="106"/>
                    <a:pt x="60" y="104"/>
                    <a:pt x="60" y="102"/>
                  </a:cubicBezTo>
                  <a:cubicBezTo>
                    <a:pt x="61" y="102"/>
                    <a:pt x="62" y="102"/>
                    <a:pt x="63" y="102"/>
                  </a:cubicBezTo>
                  <a:cubicBezTo>
                    <a:pt x="62" y="104"/>
                    <a:pt x="61" y="106"/>
                    <a:pt x="59" y="109"/>
                  </a:cubicBezTo>
                  <a:moveTo>
                    <a:pt x="10" y="113"/>
                  </a:moveTo>
                  <a:cubicBezTo>
                    <a:pt x="10" y="112"/>
                    <a:pt x="10" y="112"/>
                    <a:pt x="10" y="111"/>
                  </a:cubicBezTo>
                  <a:cubicBezTo>
                    <a:pt x="12" y="108"/>
                    <a:pt x="13" y="105"/>
                    <a:pt x="14" y="102"/>
                  </a:cubicBezTo>
                  <a:cubicBezTo>
                    <a:pt x="15" y="102"/>
                    <a:pt x="16" y="102"/>
                    <a:pt x="17" y="102"/>
                  </a:cubicBezTo>
                  <a:cubicBezTo>
                    <a:pt x="16" y="105"/>
                    <a:pt x="14" y="108"/>
                    <a:pt x="13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1" y="113"/>
                    <a:pt x="10" y="113"/>
                  </a:cubicBezTo>
                  <a:moveTo>
                    <a:pt x="15" y="112"/>
                  </a:moveTo>
                  <a:cubicBezTo>
                    <a:pt x="16" y="109"/>
                    <a:pt x="18" y="105"/>
                    <a:pt x="19" y="102"/>
                  </a:cubicBezTo>
                  <a:cubicBezTo>
                    <a:pt x="21" y="101"/>
                    <a:pt x="23" y="101"/>
                    <a:pt x="24" y="101"/>
                  </a:cubicBezTo>
                  <a:cubicBezTo>
                    <a:pt x="23" y="105"/>
                    <a:pt x="21" y="108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8" y="112"/>
                    <a:pt x="16" y="112"/>
                    <a:pt x="15" y="112"/>
                  </a:cubicBezTo>
                  <a:moveTo>
                    <a:pt x="21" y="112"/>
                  </a:moveTo>
                  <a:cubicBezTo>
                    <a:pt x="23" y="109"/>
                    <a:pt x="25" y="105"/>
                    <a:pt x="27" y="101"/>
                  </a:cubicBezTo>
                  <a:cubicBezTo>
                    <a:pt x="28" y="101"/>
                    <a:pt x="29" y="101"/>
                    <a:pt x="30" y="101"/>
                  </a:cubicBezTo>
                  <a:cubicBezTo>
                    <a:pt x="29" y="105"/>
                    <a:pt x="27" y="108"/>
                    <a:pt x="25" y="112"/>
                  </a:cubicBezTo>
                  <a:cubicBezTo>
                    <a:pt x="24" y="112"/>
                    <a:pt x="22" y="112"/>
                    <a:pt x="21" y="112"/>
                  </a:cubicBezTo>
                  <a:moveTo>
                    <a:pt x="27" y="75"/>
                  </a:moveTo>
                  <a:cubicBezTo>
                    <a:pt x="26" y="72"/>
                    <a:pt x="25" y="68"/>
                    <a:pt x="25" y="64"/>
                  </a:cubicBezTo>
                  <a:cubicBezTo>
                    <a:pt x="26" y="68"/>
                    <a:pt x="27" y="72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102" y="56"/>
                  </a:moveTo>
                  <a:cubicBezTo>
                    <a:pt x="103" y="55"/>
                    <a:pt x="103" y="55"/>
                    <a:pt x="103" y="55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6"/>
                    <a:pt x="102" y="56"/>
                    <a:pt x="102" y="56"/>
                  </a:cubicBezTo>
                  <a:moveTo>
                    <a:pt x="80" y="60"/>
                  </a:moveTo>
                  <a:cubicBezTo>
                    <a:pt x="80" y="58"/>
                    <a:pt x="80" y="57"/>
                    <a:pt x="80" y="55"/>
                  </a:cubicBezTo>
                  <a:cubicBezTo>
                    <a:pt x="80" y="55"/>
                    <a:pt x="80" y="54"/>
                    <a:pt x="80" y="54"/>
                  </a:cubicBezTo>
                  <a:cubicBezTo>
                    <a:pt x="81" y="53"/>
                    <a:pt x="82" y="53"/>
                    <a:pt x="84" y="53"/>
                  </a:cubicBezTo>
                  <a:cubicBezTo>
                    <a:pt x="82" y="55"/>
                    <a:pt x="81" y="58"/>
                    <a:pt x="80" y="60"/>
                  </a:cubicBezTo>
                  <a:moveTo>
                    <a:pt x="80" y="63"/>
                  </a:moveTo>
                  <a:cubicBezTo>
                    <a:pt x="82" y="60"/>
                    <a:pt x="84" y="56"/>
                    <a:pt x="86" y="52"/>
                  </a:cubicBezTo>
                  <a:cubicBezTo>
                    <a:pt x="88" y="52"/>
                    <a:pt x="89" y="51"/>
                    <a:pt x="91" y="51"/>
                  </a:cubicBezTo>
                  <a:cubicBezTo>
                    <a:pt x="88" y="54"/>
                    <a:pt x="86" y="58"/>
                    <a:pt x="84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2"/>
                    <a:pt x="81" y="63"/>
                    <a:pt x="80" y="63"/>
                  </a:cubicBezTo>
                  <a:moveTo>
                    <a:pt x="87" y="61"/>
                  </a:moveTo>
                  <a:cubicBezTo>
                    <a:pt x="89" y="57"/>
                    <a:pt x="91" y="54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5" y="50"/>
                    <a:pt x="96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3" y="53"/>
                    <a:pt x="91" y="56"/>
                    <a:pt x="89" y="60"/>
                  </a:cubicBezTo>
                  <a:cubicBezTo>
                    <a:pt x="88" y="60"/>
                    <a:pt x="87" y="60"/>
                    <a:pt x="87" y="61"/>
                  </a:cubicBezTo>
                  <a:moveTo>
                    <a:pt x="76" y="55"/>
                  </a:moveTo>
                  <a:cubicBezTo>
                    <a:pt x="76" y="54"/>
                    <a:pt x="75" y="53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1"/>
                    <a:pt x="76" y="50"/>
                    <a:pt x="77" y="48"/>
                  </a:cubicBezTo>
                  <a:cubicBezTo>
                    <a:pt x="77" y="49"/>
                    <a:pt x="76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3"/>
                    <a:pt x="76" y="54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moveTo>
                    <a:pt x="98" y="57"/>
                  </a:moveTo>
                  <a:cubicBezTo>
                    <a:pt x="100" y="54"/>
                    <a:pt x="102" y="52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50"/>
                    <a:pt x="104" y="51"/>
                    <a:pt x="104" y="52"/>
                  </a:cubicBezTo>
                  <a:cubicBezTo>
                    <a:pt x="104" y="52"/>
                    <a:pt x="103" y="52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1" y="54"/>
                    <a:pt x="100" y="55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8" y="57"/>
                    <a:pt x="98" y="57"/>
                  </a:cubicBezTo>
                  <a:moveTo>
                    <a:pt x="92" y="59"/>
                  </a:moveTo>
                  <a:cubicBezTo>
                    <a:pt x="93" y="56"/>
                    <a:pt x="95" y="53"/>
                    <a:pt x="97" y="51"/>
                  </a:cubicBezTo>
                  <a:cubicBezTo>
                    <a:pt x="97" y="50"/>
                    <a:pt x="97" y="50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100" y="48"/>
                    <a:pt x="103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0" y="51"/>
                    <a:pt x="97" y="55"/>
                    <a:pt x="95" y="58"/>
                  </a:cubicBezTo>
                  <a:cubicBezTo>
                    <a:pt x="94" y="58"/>
                    <a:pt x="93" y="59"/>
                    <a:pt x="92" y="59"/>
                  </a:cubicBezTo>
                  <a:moveTo>
                    <a:pt x="73" y="50"/>
                  </a:moveTo>
                  <a:cubicBezTo>
                    <a:pt x="73" y="50"/>
                    <a:pt x="72" y="49"/>
                    <a:pt x="72" y="48"/>
                  </a:cubicBezTo>
                  <a:cubicBezTo>
                    <a:pt x="73" y="46"/>
                    <a:pt x="75" y="43"/>
                    <a:pt x="76" y="41"/>
                  </a:cubicBezTo>
                  <a:cubicBezTo>
                    <a:pt x="76" y="42"/>
                    <a:pt x="77" y="43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7"/>
                    <a:pt x="74" y="48"/>
                    <a:pt x="73" y="50"/>
                  </a:cubicBezTo>
                  <a:moveTo>
                    <a:pt x="52" y="50"/>
                  </a:moveTo>
                  <a:cubicBezTo>
                    <a:pt x="52" y="49"/>
                    <a:pt x="52" y="49"/>
                    <a:pt x="52" y="48"/>
                  </a:cubicBezTo>
                  <a:cubicBezTo>
                    <a:pt x="52" y="47"/>
                    <a:pt x="52" y="47"/>
                    <a:pt x="53" y="46"/>
                  </a:cubicBezTo>
                  <a:cubicBezTo>
                    <a:pt x="53" y="43"/>
                    <a:pt x="54" y="41"/>
                    <a:pt x="56" y="40"/>
                  </a:cubicBezTo>
                  <a:cubicBezTo>
                    <a:pt x="55" y="43"/>
                    <a:pt x="54" y="46"/>
                    <a:pt x="53" y="50"/>
                  </a:cubicBezTo>
                  <a:cubicBezTo>
                    <a:pt x="52" y="50"/>
                    <a:pt x="52" y="50"/>
                    <a:pt x="52" y="50"/>
                  </a:cubicBezTo>
                  <a:moveTo>
                    <a:pt x="70" y="47"/>
                  </a:moveTo>
                  <a:cubicBezTo>
                    <a:pt x="69" y="47"/>
                    <a:pt x="69" y="47"/>
                    <a:pt x="68" y="47"/>
                  </a:cubicBezTo>
                  <a:cubicBezTo>
                    <a:pt x="68" y="47"/>
                    <a:pt x="67" y="46"/>
                    <a:pt x="67" y="46"/>
                  </a:cubicBezTo>
                  <a:cubicBezTo>
                    <a:pt x="69" y="43"/>
                    <a:pt x="71" y="40"/>
                    <a:pt x="73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3" y="42"/>
                    <a:pt x="71" y="45"/>
                    <a:pt x="70" y="47"/>
                  </a:cubicBezTo>
                  <a:moveTo>
                    <a:pt x="53" y="54"/>
                  </a:moveTo>
                  <a:cubicBezTo>
                    <a:pt x="53" y="54"/>
                    <a:pt x="53" y="54"/>
                    <a:pt x="53" y="54"/>
                  </a:cubicBezTo>
                  <a:cubicBezTo>
                    <a:pt x="53" y="53"/>
                    <a:pt x="54" y="52"/>
                    <a:pt x="54" y="50"/>
                  </a:cubicBezTo>
                  <a:cubicBezTo>
                    <a:pt x="56" y="47"/>
                    <a:pt x="58" y="43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0" y="37"/>
                    <a:pt x="62" y="36"/>
                    <a:pt x="64" y="36"/>
                  </a:cubicBezTo>
                  <a:cubicBezTo>
                    <a:pt x="61" y="40"/>
                    <a:pt x="58" y="45"/>
                    <a:pt x="57" y="50"/>
                  </a:cubicBezTo>
                  <a:cubicBezTo>
                    <a:pt x="55" y="51"/>
                    <a:pt x="54" y="52"/>
                    <a:pt x="53" y="54"/>
                  </a:cubicBezTo>
                  <a:moveTo>
                    <a:pt x="59" y="48"/>
                  </a:moveTo>
                  <a:cubicBezTo>
                    <a:pt x="61" y="44"/>
                    <a:pt x="63" y="40"/>
                    <a:pt x="66" y="3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1" y="36"/>
                  </a:cubicBezTo>
                  <a:cubicBezTo>
                    <a:pt x="69" y="39"/>
                    <a:pt x="67" y="43"/>
                    <a:pt x="65" y="46"/>
                  </a:cubicBezTo>
                  <a:cubicBezTo>
                    <a:pt x="64" y="46"/>
                    <a:pt x="63" y="46"/>
                    <a:pt x="63" y="47"/>
                  </a:cubicBezTo>
                  <a:cubicBezTo>
                    <a:pt x="62" y="47"/>
                    <a:pt x="60" y="47"/>
                    <a:pt x="59" y="48"/>
                  </a:cubicBezTo>
                  <a:moveTo>
                    <a:pt x="10" y="98"/>
                  </a:moveTo>
                  <a:cubicBezTo>
                    <a:pt x="10" y="92"/>
                    <a:pt x="10" y="85"/>
                    <a:pt x="10" y="79"/>
                  </a:cubicBezTo>
                  <a:cubicBezTo>
                    <a:pt x="17" y="79"/>
                    <a:pt x="23" y="79"/>
                    <a:pt x="29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29" y="66"/>
                    <a:pt x="26" y="50"/>
                    <a:pt x="26" y="38"/>
                  </a:cubicBezTo>
                  <a:cubicBezTo>
                    <a:pt x="26" y="35"/>
                    <a:pt x="26" y="33"/>
                    <a:pt x="26" y="31"/>
                  </a:cubicBezTo>
                  <a:cubicBezTo>
                    <a:pt x="27" y="26"/>
                    <a:pt x="29" y="21"/>
                    <a:pt x="33" y="17"/>
                  </a:cubicBezTo>
                  <a:cubicBezTo>
                    <a:pt x="36" y="13"/>
                    <a:pt x="41" y="9"/>
                    <a:pt x="45" y="7"/>
                  </a:cubicBezTo>
                  <a:cubicBezTo>
                    <a:pt x="48" y="6"/>
                    <a:pt x="5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1" y="4"/>
                    <a:pt x="81" y="6"/>
                    <a:pt x="89" y="12"/>
                  </a:cubicBezTo>
                  <a:cubicBezTo>
                    <a:pt x="97" y="18"/>
                    <a:pt x="103" y="27"/>
                    <a:pt x="104" y="43"/>
                  </a:cubicBezTo>
                  <a:cubicBezTo>
                    <a:pt x="94" y="46"/>
                    <a:pt x="90" y="47"/>
                    <a:pt x="80" y="50"/>
                  </a:cubicBezTo>
                  <a:cubicBezTo>
                    <a:pt x="81" y="48"/>
                    <a:pt x="81" y="47"/>
                    <a:pt x="81" y="45"/>
                  </a:cubicBezTo>
                  <a:cubicBezTo>
                    <a:pt x="81" y="43"/>
                    <a:pt x="80" y="41"/>
                    <a:pt x="80" y="39"/>
                  </a:cubicBezTo>
                  <a:cubicBezTo>
                    <a:pt x="79" y="37"/>
                    <a:pt x="77" y="35"/>
                    <a:pt x="75" y="33"/>
                  </a:cubicBezTo>
                  <a:cubicBezTo>
                    <a:pt x="73" y="32"/>
                    <a:pt x="70" y="31"/>
                    <a:pt x="68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59" y="33"/>
                    <a:pt x="56" y="35"/>
                  </a:cubicBezTo>
                  <a:cubicBezTo>
                    <a:pt x="52" y="37"/>
                    <a:pt x="50" y="41"/>
                    <a:pt x="49" y="45"/>
                  </a:cubicBezTo>
                  <a:cubicBezTo>
                    <a:pt x="48" y="46"/>
                    <a:pt x="48" y="47"/>
                    <a:pt x="48" y="48"/>
                  </a:cubicBezTo>
                  <a:cubicBezTo>
                    <a:pt x="48" y="50"/>
                    <a:pt x="49" y="52"/>
                    <a:pt x="49" y="54"/>
                  </a:cubicBezTo>
                  <a:cubicBezTo>
                    <a:pt x="49" y="55"/>
                    <a:pt x="49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60"/>
                    <a:pt x="51" y="63"/>
                    <a:pt x="51" y="67"/>
                  </a:cubicBezTo>
                  <a:cubicBezTo>
                    <a:pt x="52" y="72"/>
                    <a:pt x="53" y="76"/>
                    <a:pt x="55" y="79"/>
                  </a:cubicBezTo>
                  <a:cubicBezTo>
                    <a:pt x="55" y="80"/>
                    <a:pt x="55" y="80"/>
                    <a:pt x="56" y="80"/>
                  </a:cubicBezTo>
                  <a:cubicBezTo>
                    <a:pt x="56" y="81"/>
                    <a:pt x="57" y="81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68" y="81"/>
                    <a:pt x="78" y="81"/>
                    <a:pt x="88" y="81"/>
                  </a:cubicBezTo>
                  <a:cubicBezTo>
                    <a:pt x="87" y="86"/>
                    <a:pt x="86" y="90"/>
                    <a:pt x="86" y="95"/>
                  </a:cubicBezTo>
                  <a:cubicBezTo>
                    <a:pt x="86" y="96"/>
                    <a:pt x="87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78" y="98"/>
                    <a:pt x="66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5"/>
                    <a:pt x="56" y="109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2" y="120"/>
                    <a:pt x="49" y="125"/>
                    <a:pt x="46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5" y="130"/>
                    <a:pt x="45" y="130"/>
                  </a:cubicBezTo>
                  <a:cubicBezTo>
                    <a:pt x="45" y="131"/>
                    <a:pt x="45" y="131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3"/>
                    <a:pt x="48" y="134"/>
                    <a:pt x="50" y="135"/>
                  </a:cubicBezTo>
                  <a:cubicBezTo>
                    <a:pt x="56" y="137"/>
                    <a:pt x="67" y="142"/>
                    <a:pt x="83" y="142"/>
                  </a:cubicBezTo>
                  <a:cubicBezTo>
                    <a:pt x="90" y="142"/>
                    <a:pt x="98" y="141"/>
                    <a:pt x="107" y="138"/>
                  </a:cubicBezTo>
                  <a:cubicBezTo>
                    <a:pt x="108" y="142"/>
                    <a:pt x="108" y="145"/>
                    <a:pt x="109" y="147"/>
                  </a:cubicBezTo>
                  <a:cubicBezTo>
                    <a:pt x="110" y="150"/>
                    <a:pt x="111" y="153"/>
                    <a:pt x="112" y="156"/>
                  </a:cubicBezTo>
                  <a:cubicBezTo>
                    <a:pt x="107" y="159"/>
                    <a:pt x="98" y="162"/>
                    <a:pt x="87" y="162"/>
                  </a:cubicBezTo>
                  <a:cubicBezTo>
                    <a:pt x="81" y="162"/>
                    <a:pt x="75" y="161"/>
                    <a:pt x="68" y="159"/>
                  </a:cubicBezTo>
                  <a:cubicBezTo>
                    <a:pt x="52" y="154"/>
                    <a:pt x="42" y="153"/>
                    <a:pt x="34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28" y="153"/>
                    <a:pt x="24" y="154"/>
                    <a:pt x="21" y="156"/>
                  </a:cubicBezTo>
                  <a:cubicBezTo>
                    <a:pt x="20" y="156"/>
                    <a:pt x="20" y="157"/>
                    <a:pt x="19" y="158"/>
                  </a:cubicBezTo>
                  <a:cubicBezTo>
                    <a:pt x="18" y="154"/>
                    <a:pt x="16" y="151"/>
                    <a:pt x="14" y="148"/>
                  </a:cubicBezTo>
                  <a:cubicBezTo>
                    <a:pt x="12" y="144"/>
                    <a:pt x="9" y="141"/>
                    <a:pt x="7" y="136"/>
                  </a:cubicBezTo>
                  <a:cubicBezTo>
                    <a:pt x="7" y="136"/>
                    <a:pt x="7" y="135"/>
                    <a:pt x="7" y="135"/>
                  </a:cubicBezTo>
                  <a:cubicBezTo>
                    <a:pt x="7" y="135"/>
                    <a:pt x="7" y="135"/>
                    <a:pt x="8" y="134"/>
                  </a:cubicBezTo>
                  <a:cubicBezTo>
                    <a:pt x="14" y="131"/>
                    <a:pt x="20" y="126"/>
                    <a:pt x="25" y="120"/>
                  </a:cubicBezTo>
                  <a:cubicBezTo>
                    <a:pt x="26" y="118"/>
                    <a:pt x="27" y="117"/>
                    <a:pt x="28" y="115"/>
                  </a:cubicBezTo>
                  <a:cubicBezTo>
                    <a:pt x="31" y="110"/>
                    <a:pt x="33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24" y="97"/>
                    <a:pt x="20" y="98"/>
                    <a:pt x="10" y="98"/>
                  </a:cubicBezTo>
                  <a:moveTo>
                    <a:pt x="62" y="0"/>
                  </a:moveTo>
                  <a:cubicBezTo>
                    <a:pt x="54" y="0"/>
                    <a:pt x="47" y="2"/>
                    <a:pt x="44" y="4"/>
                  </a:cubicBezTo>
                  <a:cubicBezTo>
                    <a:pt x="38" y="6"/>
                    <a:pt x="33" y="10"/>
                    <a:pt x="30" y="15"/>
                  </a:cubicBezTo>
                  <a:cubicBezTo>
                    <a:pt x="26" y="19"/>
                    <a:pt x="23" y="25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7"/>
                    <a:pt x="20" y="43"/>
                    <a:pt x="20" y="49"/>
                  </a:cubicBezTo>
                  <a:cubicBezTo>
                    <a:pt x="20" y="58"/>
                    <a:pt x="21" y="68"/>
                    <a:pt x="23" y="75"/>
                  </a:cubicBezTo>
                  <a:cubicBezTo>
                    <a:pt x="18" y="75"/>
                    <a:pt x="13" y="75"/>
                    <a:pt x="8" y="75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84"/>
                    <a:pt x="6" y="91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5"/>
                    <a:pt x="7" y="109"/>
                    <a:pt x="7" y="115"/>
                  </a:cubicBezTo>
                  <a:cubicBezTo>
                    <a:pt x="7" y="116"/>
                    <a:pt x="7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4" y="116"/>
                    <a:pt x="18" y="116"/>
                    <a:pt x="22" y="116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7" y="123"/>
                    <a:pt x="11" y="128"/>
                    <a:pt x="6" y="131"/>
                  </a:cubicBezTo>
                  <a:cubicBezTo>
                    <a:pt x="5" y="131"/>
                    <a:pt x="5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3" y="132"/>
                    <a:pt x="2" y="133"/>
                    <a:pt x="2" y="134"/>
                  </a:cubicBezTo>
                  <a:cubicBezTo>
                    <a:pt x="2" y="135"/>
                    <a:pt x="2" y="136"/>
                    <a:pt x="2" y="137"/>
                  </a:cubicBezTo>
                  <a:cubicBezTo>
                    <a:pt x="2" y="140"/>
                    <a:pt x="2" y="142"/>
                    <a:pt x="1" y="146"/>
                  </a:cubicBezTo>
                  <a:cubicBezTo>
                    <a:pt x="1" y="147"/>
                    <a:pt x="0" y="149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5"/>
                    <a:pt x="1" y="157"/>
                    <a:pt x="2" y="159"/>
                  </a:cubicBezTo>
                  <a:cubicBezTo>
                    <a:pt x="4" y="164"/>
                    <a:pt x="6" y="167"/>
                    <a:pt x="8" y="170"/>
                  </a:cubicBezTo>
                  <a:cubicBezTo>
                    <a:pt x="9" y="172"/>
                    <a:pt x="11" y="175"/>
                    <a:pt x="13" y="179"/>
                  </a:cubicBezTo>
                  <a:cubicBezTo>
                    <a:pt x="13" y="180"/>
                    <a:pt x="14" y="180"/>
                    <a:pt x="14" y="180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6" y="181"/>
                    <a:pt x="17" y="181"/>
                    <a:pt x="17" y="180"/>
                  </a:cubicBezTo>
                  <a:cubicBezTo>
                    <a:pt x="19" y="178"/>
                    <a:pt x="22" y="176"/>
                    <a:pt x="25" y="175"/>
                  </a:cubicBezTo>
                  <a:cubicBezTo>
                    <a:pt x="28" y="174"/>
                    <a:pt x="32" y="174"/>
                    <a:pt x="36" y="173"/>
                  </a:cubicBezTo>
                  <a:cubicBezTo>
                    <a:pt x="38" y="173"/>
                    <a:pt x="41" y="173"/>
                    <a:pt x="43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3"/>
                    <a:pt x="46" y="173"/>
                    <a:pt x="47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2" y="174"/>
                    <a:pt x="58" y="176"/>
                    <a:pt x="64" y="178"/>
                  </a:cubicBezTo>
                  <a:cubicBezTo>
                    <a:pt x="72" y="181"/>
                    <a:pt x="81" y="183"/>
                    <a:pt x="91" y="183"/>
                  </a:cubicBezTo>
                  <a:cubicBezTo>
                    <a:pt x="97" y="183"/>
                    <a:pt x="104" y="182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2" y="180"/>
                    <a:pt x="113" y="179"/>
                    <a:pt x="113" y="178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5" y="170"/>
                    <a:pt x="116" y="165"/>
                    <a:pt x="117" y="158"/>
                  </a:cubicBezTo>
                  <a:cubicBezTo>
                    <a:pt x="117" y="157"/>
                    <a:pt x="117" y="157"/>
                    <a:pt x="116" y="156"/>
                  </a:cubicBezTo>
                  <a:cubicBezTo>
                    <a:pt x="115" y="152"/>
                    <a:pt x="114" y="149"/>
                    <a:pt x="113" y="146"/>
                  </a:cubicBezTo>
                  <a:cubicBezTo>
                    <a:pt x="112" y="143"/>
                    <a:pt x="111" y="140"/>
                    <a:pt x="111" y="136"/>
                  </a:cubicBezTo>
                  <a:cubicBezTo>
                    <a:pt x="111" y="135"/>
                    <a:pt x="111" y="134"/>
                    <a:pt x="110" y="134"/>
                  </a:cubicBezTo>
                  <a:cubicBezTo>
                    <a:pt x="110" y="134"/>
                    <a:pt x="110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99" y="137"/>
                    <a:pt x="90" y="138"/>
                    <a:pt x="83" y="138"/>
                  </a:cubicBezTo>
                  <a:cubicBezTo>
                    <a:pt x="72" y="138"/>
                    <a:pt x="63" y="136"/>
                    <a:pt x="57" y="133"/>
                  </a:cubicBezTo>
                  <a:cubicBezTo>
                    <a:pt x="54" y="132"/>
                    <a:pt x="52" y="131"/>
                    <a:pt x="51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3" y="126"/>
                    <a:pt x="56" y="121"/>
                    <a:pt x="58" y="116"/>
                  </a:cubicBezTo>
                  <a:cubicBezTo>
                    <a:pt x="68" y="116"/>
                    <a:pt x="77" y="116"/>
                    <a:pt x="85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1"/>
                    <a:pt x="90" y="107"/>
                    <a:pt x="90" y="103"/>
                  </a:cubicBezTo>
                  <a:cubicBezTo>
                    <a:pt x="91" y="103"/>
                    <a:pt x="91" y="102"/>
                    <a:pt x="91" y="102"/>
                  </a:cubicBezTo>
                  <a:cubicBezTo>
                    <a:pt x="91" y="99"/>
                    <a:pt x="90" y="97"/>
                    <a:pt x="90" y="95"/>
                  </a:cubicBezTo>
                  <a:cubicBezTo>
                    <a:pt x="90" y="90"/>
                    <a:pt x="91" y="85"/>
                    <a:pt x="92" y="79"/>
                  </a:cubicBezTo>
                  <a:cubicBezTo>
                    <a:pt x="92" y="79"/>
                    <a:pt x="92" y="78"/>
                    <a:pt x="92" y="78"/>
                  </a:cubicBezTo>
                  <a:cubicBezTo>
                    <a:pt x="91" y="77"/>
                    <a:pt x="91" y="77"/>
                    <a:pt x="90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80" y="77"/>
                    <a:pt x="69" y="77"/>
                    <a:pt x="58" y="77"/>
                  </a:cubicBezTo>
                  <a:cubicBezTo>
                    <a:pt x="57" y="75"/>
                    <a:pt x="56" y="71"/>
                    <a:pt x="55" y="66"/>
                  </a:cubicBezTo>
                  <a:cubicBezTo>
                    <a:pt x="55" y="65"/>
                    <a:pt x="55" y="65"/>
                    <a:pt x="55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3"/>
                    <a:pt x="55" y="62"/>
                    <a:pt x="55" y="62"/>
                  </a:cubicBezTo>
                  <a:cubicBezTo>
                    <a:pt x="55" y="57"/>
                    <a:pt x="59" y="51"/>
                    <a:pt x="64" y="50"/>
                  </a:cubicBezTo>
                  <a:cubicBezTo>
                    <a:pt x="64" y="50"/>
                    <a:pt x="65" y="50"/>
                    <a:pt x="66" y="50"/>
                  </a:cubicBezTo>
                  <a:cubicBezTo>
                    <a:pt x="66" y="50"/>
                    <a:pt x="67" y="50"/>
                    <a:pt x="67" y="50"/>
                  </a:cubicBezTo>
                  <a:cubicBezTo>
                    <a:pt x="69" y="51"/>
                    <a:pt x="70" y="52"/>
                    <a:pt x="71" y="54"/>
                  </a:cubicBezTo>
                  <a:cubicBezTo>
                    <a:pt x="72" y="56"/>
                    <a:pt x="73" y="58"/>
                    <a:pt x="73" y="60"/>
                  </a:cubicBezTo>
                  <a:cubicBezTo>
                    <a:pt x="74" y="62"/>
                    <a:pt x="74" y="64"/>
                    <a:pt x="74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8" y="68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7" y="64"/>
                    <a:pt x="96" y="61"/>
                    <a:pt x="104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6" y="59"/>
                    <a:pt x="106" y="59"/>
                    <a:pt x="106" y="58"/>
                  </a:cubicBezTo>
                  <a:cubicBezTo>
                    <a:pt x="108" y="53"/>
                    <a:pt x="109" y="49"/>
                    <a:pt x="109" y="44"/>
                  </a:cubicBezTo>
                  <a:cubicBezTo>
                    <a:pt x="109" y="43"/>
                    <a:pt x="109" y="42"/>
                    <a:pt x="108" y="42"/>
                  </a:cubicBezTo>
                  <a:cubicBezTo>
                    <a:pt x="107" y="26"/>
                    <a:pt x="100" y="15"/>
                    <a:pt x="92" y="9"/>
                  </a:cubicBezTo>
                  <a:cubicBezTo>
                    <a:pt x="83" y="2"/>
                    <a:pt x="72" y="0"/>
                    <a:pt x="6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</p:grpSp>
      <p:grpSp>
        <p:nvGrpSpPr>
          <p:cNvPr id="153" name="组合 216"/>
          <p:cNvGrpSpPr/>
          <p:nvPr/>
        </p:nvGrpSpPr>
        <p:grpSpPr>
          <a:xfrm>
            <a:off x="64928" y="1874345"/>
            <a:ext cx="1315922" cy="1428730"/>
            <a:chOff x="5444044" y="1830654"/>
            <a:chExt cx="1850013" cy="1850013"/>
          </a:xfrm>
          <a:scene3d>
            <a:camera prst="isometricOffAxis2Left"/>
            <a:lightRig rig="threePt" dir="t"/>
          </a:scene3d>
        </p:grpSpPr>
        <p:sp>
          <p:nvSpPr>
            <p:cNvPr id="154" name="椭圆 217"/>
            <p:cNvSpPr/>
            <p:nvPr/>
          </p:nvSpPr>
          <p:spPr>
            <a:xfrm>
              <a:off x="5444044" y="1830654"/>
              <a:ext cx="1850013" cy="18500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5" name="椭圆 218"/>
            <p:cNvSpPr/>
            <p:nvPr/>
          </p:nvSpPr>
          <p:spPr>
            <a:xfrm>
              <a:off x="5576188" y="1962798"/>
              <a:ext cx="1585725" cy="1585725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6" name="椭圆 219"/>
            <p:cNvSpPr/>
            <p:nvPr/>
          </p:nvSpPr>
          <p:spPr>
            <a:xfrm>
              <a:off x="5697987" y="2084597"/>
              <a:ext cx="1342126" cy="1342126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7" name="椭圆 220"/>
            <p:cNvSpPr/>
            <p:nvPr/>
          </p:nvSpPr>
          <p:spPr>
            <a:xfrm>
              <a:off x="5861139" y="2247749"/>
              <a:ext cx="1015823" cy="1015823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8" name="椭圆 221"/>
            <p:cNvSpPr/>
            <p:nvPr/>
          </p:nvSpPr>
          <p:spPr>
            <a:xfrm>
              <a:off x="5972810" y="2359420"/>
              <a:ext cx="792480" cy="79248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9" name="椭圆 222"/>
            <p:cNvSpPr/>
            <p:nvPr/>
          </p:nvSpPr>
          <p:spPr>
            <a:xfrm>
              <a:off x="6171523" y="2558133"/>
              <a:ext cx="395054" cy="395054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</p:grpSp>
      <p:sp>
        <p:nvSpPr>
          <p:cNvPr id="166" name="Google Shape;172;p31">
            <a:extLst>
              <a:ext uri="{FF2B5EF4-FFF2-40B4-BE49-F238E27FC236}">
                <a16:creationId xmlns:a16="http://schemas.microsoft.com/office/drawing/2014/main" id="{5E443A93-44CA-51B7-652F-6DA29A10139C}"/>
              </a:ext>
            </a:extLst>
          </p:cNvPr>
          <p:cNvSpPr txBox="1">
            <a:spLocks/>
          </p:cNvSpPr>
          <p:nvPr/>
        </p:nvSpPr>
        <p:spPr>
          <a:xfrm>
            <a:off x="4363948" y="1220719"/>
            <a:ext cx="4572069" cy="285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1600" dirty="0">
                <a:solidFill>
                  <a:schemeClr val="bg1">
                    <a:lumMod val="10000"/>
                  </a:schemeClr>
                </a:solidFill>
              </a:rPr>
              <a:t>На основании исторических пресс-релизов кредитных рейтинговых агентств построить интерпретируемую ML-модель, устанавливающую взаимосвязь между пресс-релизом и присвоенным кредитным рейтингом с учетом методологических особенностей оценки рейтинга.</a:t>
            </a:r>
          </a:p>
        </p:txBody>
      </p: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B062B1B1-5935-110B-6A28-84ECB698FE71}"/>
              </a:ext>
            </a:extLst>
          </p:cNvPr>
          <p:cNvGrpSpPr/>
          <p:nvPr/>
        </p:nvGrpSpPr>
        <p:grpSpPr>
          <a:xfrm>
            <a:off x="3989413" y="776756"/>
            <a:ext cx="1143001" cy="252386"/>
            <a:chOff x="2050256" y="941294"/>
            <a:chExt cx="5093494" cy="0"/>
          </a:xfrm>
        </p:grpSpPr>
        <p:cxnSp>
          <p:nvCxnSpPr>
            <p:cNvPr id="171" name="Google Shape;258;p35">
              <a:extLst>
                <a:ext uri="{FF2B5EF4-FFF2-40B4-BE49-F238E27FC236}">
                  <a16:creationId xmlns:a16="http://schemas.microsoft.com/office/drawing/2014/main" id="{2874E595-DF22-F7DE-FC44-3965290386C7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45;p28">
              <a:extLst>
                <a:ext uri="{FF2B5EF4-FFF2-40B4-BE49-F238E27FC236}">
                  <a16:creationId xmlns:a16="http://schemas.microsoft.com/office/drawing/2014/main" id="{35818F56-F11C-97F7-4C9E-69ACAF43B9F5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" name="Google Shape;510;p46">
            <a:extLst>
              <a:ext uri="{FF2B5EF4-FFF2-40B4-BE49-F238E27FC236}">
                <a16:creationId xmlns:a16="http://schemas.microsoft.com/office/drawing/2014/main" id="{E421D9B2-FD6A-0E0A-47CA-413485D81296}"/>
              </a:ext>
            </a:extLst>
          </p:cNvPr>
          <p:cNvSpPr txBox="1">
            <a:spLocks/>
          </p:cNvSpPr>
          <p:nvPr/>
        </p:nvSpPr>
        <p:spPr>
          <a:xfrm>
            <a:off x="2272600" y="30418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265" name="Google Shape;510;p46">
            <a:extLst>
              <a:ext uri="{FF2B5EF4-FFF2-40B4-BE49-F238E27FC236}">
                <a16:creationId xmlns:a16="http://schemas.microsoft.com/office/drawing/2014/main" id="{E40C3F08-F54C-F7CF-11B6-5B1E6E81FDED}"/>
              </a:ext>
            </a:extLst>
          </p:cNvPr>
          <p:cNvSpPr txBox="1">
            <a:spLocks/>
          </p:cNvSpPr>
          <p:nvPr/>
        </p:nvSpPr>
        <p:spPr>
          <a:xfrm>
            <a:off x="2251486" y="29144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Цель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7" name="Прямоугольник: скругленные углы 266">
            <a:extLst>
              <a:ext uri="{FF2B5EF4-FFF2-40B4-BE49-F238E27FC236}">
                <a16:creationId xmlns:a16="http://schemas.microsoft.com/office/drawing/2014/main" id="{0AF31577-D78C-5D5C-9BE1-3A035ABEEFDA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74" name="Freeform 730">
            <a:extLst>
              <a:ext uri="{FF2B5EF4-FFF2-40B4-BE49-F238E27FC236}">
                <a16:creationId xmlns:a16="http://schemas.microsoft.com/office/drawing/2014/main" id="{FB6A10A0-EE5E-2640-1881-6AF876E97A98}"/>
              </a:ext>
            </a:extLst>
          </p:cNvPr>
          <p:cNvSpPr>
            <a:spLocks/>
          </p:cNvSpPr>
          <p:nvPr/>
        </p:nvSpPr>
        <p:spPr bwMode="auto">
          <a:xfrm>
            <a:off x="2743333" y="1905936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F79403"/>
              </a:gs>
              <a:gs pos="71000">
                <a:srgbClr val="D47F02"/>
              </a:gs>
              <a:gs pos="55000">
                <a:srgbClr val="FDB851"/>
              </a:gs>
              <a:gs pos="46000">
                <a:srgbClr val="FCA82C"/>
              </a:gs>
              <a:gs pos="51000">
                <a:srgbClr val="D88102"/>
              </a:gs>
              <a:gs pos="0">
                <a:srgbClr val="FDB851"/>
              </a:gs>
              <a:gs pos="81000">
                <a:srgbClr val="F79403"/>
              </a:gs>
              <a:gs pos="100000">
                <a:srgbClr val="FDAE39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9" name="Freeform 734">
            <a:extLst>
              <a:ext uri="{FF2B5EF4-FFF2-40B4-BE49-F238E27FC236}">
                <a16:creationId xmlns:a16="http://schemas.microsoft.com/office/drawing/2014/main" id="{5BE68C86-BA3E-599F-B4CC-407D261F8A88}"/>
              </a:ext>
            </a:extLst>
          </p:cNvPr>
          <p:cNvSpPr>
            <a:spLocks/>
          </p:cNvSpPr>
          <p:nvPr/>
        </p:nvSpPr>
        <p:spPr bwMode="auto">
          <a:xfrm>
            <a:off x="2745749" y="2225658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01BDD1"/>
              </a:gs>
              <a:gs pos="71000">
                <a:srgbClr val="018795"/>
              </a:gs>
              <a:gs pos="55000">
                <a:srgbClr val="01ACBE"/>
              </a:gs>
              <a:gs pos="46000">
                <a:srgbClr val="01ACBE"/>
              </a:gs>
              <a:gs pos="51000">
                <a:srgbClr val="018795"/>
              </a:gs>
              <a:gs pos="0">
                <a:srgbClr val="01ACBE"/>
              </a:gs>
              <a:gs pos="81000">
                <a:srgbClr val="01ACBE"/>
              </a:gs>
              <a:gs pos="100000">
                <a:srgbClr val="01ACBE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270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1" name="Freeform 730">
            <a:extLst>
              <a:ext uri="{FF2B5EF4-FFF2-40B4-BE49-F238E27FC236}">
                <a16:creationId xmlns:a16="http://schemas.microsoft.com/office/drawing/2014/main" id="{EC55EEF6-0275-5186-C240-F8CA1DA23BEC}"/>
              </a:ext>
            </a:extLst>
          </p:cNvPr>
          <p:cNvSpPr>
            <a:spLocks/>
          </p:cNvSpPr>
          <p:nvPr/>
        </p:nvSpPr>
        <p:spPr bwMode="auto">
          <a:xfrm flipV="1">
            <a:off x="2742428" y="2674174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864D9D"/>
              </a:gs>
              <a:gs pos="71000">
                <a:srgbClr val="543062"/>
              </a:gs>
              <a:gs pos="55000">
                <a:srgbClr val="864D9D"/>
              </a:gs>
              <a:gs pos="46000">
                <a:srgbClr val="864D9D"/>
              </a:gs>
              <a:gs pos="51000">
                <a:srgbClr val="543062"/>
              </a:gs>
              <a:gs pos="0">
                <a:srgbClr val="864D9D"/>
              </a:gs>
              <a:gs pos="81000">
                <a:srgbClr val="864D9D"/>
              </a:gs>
              <a:gs pos="100000">
                <a:srgbClr val="864D9D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6" name="Freeform 734">
            <a:extLst>
              <a:ext uri="{FF2B5EF4-FFF2-40B4-BE49-F238E27FC236}">
                <a16:creationId xmlns:a16="http://schemas.microsoft.com/office/drawing/2014/main" id="{3E5B16C5-DAEA-B34E-7F2C-AF6D5A186714}"/>
              </a:ext>
            </a:extLst>
          </p:cNvPr>
          <p:cNvSpPr>
            <a:spLocks/>
          </p:cNvSpPr>
          <p:nvPr/>
        </p:nvSpPr>
        <p:spPr bwMode="auto">
          <a:xfrm flipV="1">
            <a:off x="2743726" y="2615105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E87071"/>
              </a:gs>
              <a:gs pos="71000">
                <a:srgbClr val="DE3232"/>
              </a:gs>
              <a:gs pos="55000">
                <a:srgbClr val="E87071"/>
              </a:gs>
              <a:gs pos="46000">
                <a:srgbClr val="E87071"/>
              </a:gs>
              <a:gs pos="51000">
                <a:srgbClr val="DE3232"/>
              </a:gs>
              <a:gs pos="0">
                <a:srgbClr val="E87071"/>
              </a:gs>
              <a:gs pos="81000">
                <a:srgbClr val="E87071"/>
              </a:gs>
              <a:gs pos="100000">
                <a:srgbClr val="E87071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160" name="组合 223"/>
          <p:cNvGrpSpPr/>
          <p:nvPr/>
        </p:nvGrpSpPr>
        <p:grpSpPr>
          <a:xfrm>
            <a:off x="785041" y="2004471"/>
            <a:ext cx="2305687" cy="2701781"/>
            <a:chOff x="2179402" y="2156646"/>
            <a:chExt cx="4184816" cy="4516543"/>
          </a:xfrm>
        </p:grpSpPr>
        <p:sp>
          <p:nvSpPr>
            <p:cNvPr id="161" name="矩形 1683"/>
            <p:cNvSpPr/>
            <p:nvPr/>
          </p:nvSpPr>
          <p:spPr>
            <a:xfrm rot="3786281">
              <a:off x="3548146" y="5941564"/>
              <a:ext cx="1285879" cy="177372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66164 w 592961"/>
                <a:gd name="connsiteY0" fmla="*/ 8868 h 113416"/>
                <a:gd name="connsiteX1" fmla="*/ 592961 w 592961"/>
                <a:gd name="connsiteY1" fmla="*/ 0 h 113416"/>
                <a:gd name="connsiteX2" fmla="*/ 551127 w 592961"/>
                <a:gd name="connsiteY2" fmla="*/ 101361 h 113416"/>
                <a:gd name="connsiteX3" fmla="*/ 0 w 592961"/>
                <a:gd name="connsiteY3" fmla="*/ 113415 h 113416"/>
                <a:gd name="connsiteX4" fmla="*/ 66164 w 592961"/>
                <a:gd name="connsiteY4" fmla="*/ 8868 h 113416"/>
                <a:gd name="connsiteX0" fmla="*/ 36362 w 613552"/>
                <a:gd name="connsiteY0" fmla="*/ 0 h 117548"/>
                <a:gd name="connsiteX1" fmla="*/ 613552 w 613552"/>
                <a:gd name="connsiteY1" fmla="*/ 4134 h 117548"/>
                <a:gd name="connsiteX2" fmla="*/ 571718 w 613552"/>
                <a:gd name="connsiteY2" fmla="*/ 105495 h 117548"/>
                <a:gd name="connsiteX3" fmla="*/ 20591 w 613552"/>
                <a:gd name="connsiteY3" fmla="*/ 117549 h 117548"/>
                <a:gd name="connsiteX4" fmla="*/ 36362 w 613552"/>
                <a:gd name="connsiteY4" fmla="*/ 0 h 117548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51127 w 592961"/>
                <a:gd name="connsiteY2" fmla="*/ 105495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18"/>
                <a:gd name="connsiteY0" fmla="*/ 0 h 117549"/>
                <a:gd name="connsiteX1" fmla="*/ 592961 w 593018"/>
                <a:gd name="connsiteY1" fmla="*/ 4134 h 117549"/>
                <a:gd name="connsiteX2" fmla="*/ 574025 w 593018"/>
                <a:gd name="connsiteY2" fmla="*/ 110390 h 117549"/>
                <a:gd name="connsiteX3" fmla="*/ 0 w 593018"/>
                <a:gd name="connsiteY3" fmla="*/ 117549 h 117549"/>
                <a:gd name="connsiteX4" fmla="*/ 15771 w 593018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74025 w 592961"/>
                <a:gd name="connsiteY2" fmla="*/ 110390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91"/>
                <a:gd name="connsiteY0" fmla="*/ 0 h 117549"/>
                <a:gd name="connsiteX1" fmla="*/ 592961 w 593091"/>
                <a:gd name="connsiteY1" fmla="*/ 4134 h 117549"/>
                <a:gd name="connsiteX2" fmla="*/ 582541 w 593091"/>
                <a:gd name="connsiteY2" fmla="*/ 109519 h 117549"/>
                <a:gd name="connsiteX3" fmla="*/ 0 w 593091"/>
                <a:gd name="connsiteY3" fmla="*/ 117549 h 117549"/>
                <a:gd name="connsiteX4" fmla="*/ 15771 w 593091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82541 w 592961"/>
                <a:gd name="connsiteY2" fmla="*/ 109519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61" h="117549">
                  <a:moveTo>
                    <a:pt x="15771" y="0"/>
                  </a:moveTo>
                  <a:lnTo>
                    <a:pt x="592961" y="4134"/>
                  </a:lnTo>
                  <a:cubicBezTo>
                    <a:pt x="592978" y="35710"/>
                    <a:pt x="589776" y="58913"/>
                    <a:pt x="582541" y="109519"/>
                  </a:cubicBezTo>
                  <a:lnTo>
                    <a:pt x="0" y="117549"/>
                  </a:lnTo>
                  <a:cubicBezTo>
                    <a:pt x="10042" y="90388"/>
                    <a:pt x="3970" y="22807"/>
                    <a:pt x="157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0000"/>
                  </a:schemeClr>
                </a:gs>
                <a:gs pos="100000">
                  <a:srgbClr val="EFEFE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 dirty="0"/>
            </a:p>
          </p:txBody>
        </p:sp>
        <p:pic>
          <p:nvPicPr>
            <p:cNvPr id="169" name="图片 23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4527" y="3091768"/>
              <a:ext cx="1458533" cy="397793"/>
            </a:xfrm>
            <a:prstGeom prst="rect">
              <a:avLst/>
            </a:prstGeom>
          </p:spPr>
        </p:pic>
        <p:sp>
          <p:nvSpPr>
            <p:cNvPr id="172" name="矩形 1683"/>
            <p:cNvSpPr/>
            <p:nvPr/>
          </p:nvSpPr>
          <p:spPr>
            <a:xfrm rot="17157560">
              <a:off x="3637498" y="3857550"/>
              <a:ext cx="1233911" cy="263370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  <a:gd name="connsiteX0" fmla="*/ 0 w 756601"/>
                <a:gd name="connsiteY0" fmla="*/ 38371 h 115936"/>
                <a:gd name="connsiteX1" fmla="*/ 756601 w 756601"/>
                <a:gd name="connsiteY1" fmla="*/ 0 h 115936"/>
                <a:gd name="connsiteX2" fmla="*/ 723831 w 756601"/>
                <a:gd name="connsiteY2" fmla="*/ 74303 h 115936"/>
                <a:gd name="connsiteX3" fmla="*/ 32885 w 756601"/>
                <a:gd name="connsiteY3" fmla="*/ 115936 h 115936"/>
                <a:gd name="connsiteX4" fmla="*/ 0 w 756601"/>
                <a:gd name="connsiteY4" fmla="*/ 38371 h 115936"/>
                <a:gd name="connsiteX0" fmla="*/ 0 w 748644"/>
                <a:gd name="connsiteY0" fmla="*/ 77622 h 115936"/>
                <a:gd name="connsiteX1" fmla="*/ 748644 w 748644"/>
                <a:gd name="connsiteY1" fmla="*/ 0 h 115936"/>
                <a:gd name="connsiteX2" fmla="*/ 715874 w 748644"/>
                <a:gd name="connsiteY2" fmla="*/ 74303 h 115936"/>
                <a:gd name="connsiteX3" fmla="*/ 24928 w 748644"/>
                <a:gd name="connsiteY3" fmla="*/ 115936 h 115936"/>
                <a:gd name="connsiteX4" fmla="*/ 0 w 748644"/>
                <a:gd name="connsiteY4" fmla="*/ 77622 h 115936"/>
                <a:gd name="connsiteX0" fmla="*/ 0 w 753142"/>
                <a:gd name="connsiteY0" fmla="*/ 51210 h 115936"/>
                <a:gd name="connsiteX1" fmla="*/ 753142 w 753142"/>
                <a:gd name="connsiteY1" fmla="*/ 0 h 115936"/>
                <a:gd name="connsiteX2" fmla="*/ 720372 w 753142"/>
                <a:gd name="connsiteY2" fmla="*/ 74303 h 115936"/>
                <a:gd name="connsiteX3" fmla="*/ 29426 w 753142"/>
                <a:gd name="connsiteY3" fmla="*/ 115936 h 115936"/>
                <a:gd name="connsiteX4" fmla="*/ 0 w 753142"/>
                <a:gd name="connsiteY4" fmla="*/ 51210 h 115936"/>
                <a:gd name="connsiteX0" fmla="*/ 0 w 753486"/>
                <a:gd name="connsiteY0" fmla="*/ 59648 h 115936"/>
                <a:gd name="connsiteX1" fmla="*/ 753486 w 753486"/>
                <a:gd name="connsiteY1" fmla="*/ 0 h 115936"/>
                <a:gd name="connsiteX2" fmla="*/ 720716 w 753486"/>
                <a:gd name="connsiteY2" fmla="*/ 74303 h 115936"/>
                <a:gd name="connsiteX3" fmla="*/ 29770 w 753486"/>
                <a:gd name="connsiteY3" fmla="*/ 115936 h 115936"/>
                <a:gd name="connsiteX4" fmla="*/ 0 w 753486"/>
                <a:gd name="connsiteY4" fmla="*/ 59648 h 115936"/>
                <a:gd name="connsiteX0" fmla="*/ 0 w 728699"/>
                <a:gd name="connsiteY0" fmla="*/ 86785 h 143073"/>
                <a:gd name="connsiteX1" fmla="*/ 714779 w 728699"/>
                <a:gd name="connsiteY1" fmla="*/ 0 h 143073"/>
                <a:gd name="connsiteX2" fmla="*/ 720716 w 728699"/>
                <a:gd name="connsiteY2" fmla="*/ 101440 h 143073"/>
                <a:gd name="connsiteX3" fmla="*/ 29770 w 728699"/>
                <a:gd name="connsiteY3" fmla="*/ 143073 h 143073"/>
                <a:gd name="connsiteX4" fmla="*/ 0 w 728699"/>
                <a:gd name="connsiteY4" fmla="*/ 86785 h 143073"/>
                <a:gd name="connsiteX0" fmla="*/ 0 w 700363"/>
                <a:gd name="connsiteY0" fmla="*/ 94848 h 143073"/>
                <a:gd name="connsiteX1" fmla="*/ 686443 w 700363"/>
                <a:gd name="connsiteY1" fmla="*/ 0 h 143073"/>
                <a:gd name="connsiteX2" fmla="*/ 692380 w 700363"/>
                <a:gd name="connsiteY2" fmla="*/ 101440 h 143073"/>
                <a:gd name="connsiteX3" fmla="*/ 1434 w 700363"/>
                <a:gd name="connsiteY3" fmla="*/ 143073 h 143073"/>
                <a:gd name="connsiteX4" fmla="*/ 0 w 700363"/>
                <a:gd name="connsiteY4" fmla="*/ 94848 h 143073"/>
                <a:gd name="connsiteX0" fmla="*/ 0 w 702094"/>
                <a:gd name="connsiteY0" fmla="*/ 78707 h 143073"/>
                <a:gd name="connsiteX1" fmla="*/ 688174 w 702094"/>
                <a:gd name="connsiteY1" fmla="*/ 0 h 143073"/>
                <a:gd name="connsiteX2" fmla="*/ 694111 w 702094"/>
                <a:gd name="connsiteY2" fmla="*/ 101440 h 143073"/>
                <a:gd name="connsiteX3" fmla="*/ 3165 w 702094"/>
                <a:gd name="connsiteY3" fmla="*/ 143073 h 143073"/>
                <a:gd name="connsiteX4" fmla="*/ 0 w 702094"/>
                <a:gd name="connsiteY4" fmla="*/ 78707 h 143073"/>
                <a:gd name="connsiteX0" fmla="*/ 0 w 705544"/>
                <a:gd name="connsiteY0" fmla="*/ 104755 h 143073"/>
                <a:gd name="connsiteX1" fmla="*/ 691624 w 705544"/>
                <a:gd name="connsiteY1" fmla="*/ 0 h 143073"/>
                <a:gd name="connsiteX2" fmla="*/ 697561 w 705544"/>
                <a:gd name="connsiteY2" fmla="*/ 101440 h 143073"/>
                <a:gd name="connsiteX3" fmla="*/ 6615 w 705544"/>
                <a:gd name="connsiteY3" fmla="*/ 143073 h 143073"/>
                <a:gd name="connsiteX4" fmla="*/ 0 w 705544"/>
                <a:gd name="connsiteY4" fmla="*/ 104755 h 143073"/>
                <a:gd name="connsiteX0" fmla="*/ 0 w 702497"/>
                <a:gd name="connsiteY0" fmla="*/ 121991 h 160309"/>
                <a:gd name="connsiteX1" fmla="*/ 666050 w 702497"/>
                <a:gd name="connsiteY1" fmla="*/ 0 h 160309"/>
                <a:gd name="connsiteX2" fmla="*/ 697561 w 702497"/>
                <a:gd name="connsiteY2" fmla="*/ 118676 h 160309"/>
                <a:gd name="connsiteX3" fmla="*/ 6615 w 702497"/>
                <a:gd name="connsiteY3" fmla="*/ 160309 h 160309"/>
                <a:gd name="connsiteX4" fmla="*/ 0 w 702497"/>
                <a:gd name="connsiteY4" fmla="*/ 121991 h 160309"/>
                <a:gd name="connsiteX0" fmla="*/ 0 w 700427"/>
                <a:gd name="connsiteY0" fmla="*/ 110251 h 160309"/>
                <a:gd name="connsiteX1" fmla="*/ 663980 w 700427"/>
                <a:gd name="connsiteY1" fmla="*/ 0 h 160309"/>
                <a:gd name="connsiteX2" fmla="*/ 695491 w 700427"/>
                <a:gd name="connsiteY2" fmla="*/ 118676 h 160309"/>
                <a:gd name="connsiteX3" fmla="*/ 4545 w 700427"/>
                <a:gd name="connsiteY3" fmla="*/ 160309 h 160309"/>
                <a:gd name="connsiteX4" fmla="*/ 0 w 700427"/>
                <a:gd name="connsiteY4" fmla="*/ 110251 h 1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27" h="160309">
                  <a:moveTo>
                    <a:pt x="0" y="110251"/>
                  </a:moveTo>
                  <a:lnTo>
                    <a:pt x="663980" y="0"/>
                  </a:lnTo>
                  <a:cubicBezTo>
                    <a:pt x="663997" y="31576"/>
                    <a:pt x="716427" y="80416"/>
                    <a:pt x="695491" y="118676"/>
                  </a:cubicBezTo>
                  <a:lnTo>
                    <a:pt x="4545" y="160309"/>
                  </a:lnTo>
                  <a:lnTo>
                    <a:pt x="0" y="110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546100" dir="114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3" name="矩形 1683"/>
            <p:cNvSpPr/>
            <p:nvPr/>
          </p:nvSpPr>
          <p:spPr>
            <a:xfrm rot="17157560">
              <a:off x="3697054" y="3853158"/>
              <a:ext cx="1420533" cy="19047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362" h="115936">
                  <a:moveTo>
                    <a:pt x="0" y="28478"/>
                  </a:moveTo>
                  <a:lnTo>
                    <a:pt x="806362" y="0"/>
                  </a:lnTo>
                  <a:cubicBezTo>
                    <a:pt x="806379" y="31576"/>
                    <a:pt x="794528" y="36043"/>
                    <a:pt x="773592" y="74303"/>
                  </a:cubicBezTo>
                  <a:lnTo>
                    <a:pt x="82646" y="115936"/>
                  </a:lnTo>
                  <a:lnTo>
                    <a:pt x="0" y="284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69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4" name="Freeform 706"/>
            <p:cNvSpPr>
              <a:spLocks/>
            </p:cNvSpPr>
            <p:nvPr/>
          </p:nvSpPr>
          <p:spPr bwMode="auto">
            <a:xfrm>
              <a:off x="3455778" y="3066063"/>
              <a:ext cx="1310839" cy="2121640"/>
            </a:xfrm>
            <a:custGeom>
              <a:avLst/>
              <a:gdLst>
                <a:gd name="T0" fmla="*/ 324 w 606"/>
                <a:gd name="T1" fmla="*/ 18 h 970"/>
                <a:gd name="T2" fmla="*/ 278 w 606"/>
                <a:gd name="T3" fmla="*/ 121 h 970"/>
                <a:gd name="T4" fmla="*/ 147 w 606"/>
                <a:gd name="T5" fmla="*/ 33 h 970"/>
                <a:gd name="T6" fmla="*/ 37 w 606"/>
                <a:gd name="T7" fmla="*/ 43 h 970"/>
                <a:gd name="T8" fmla="*/ 36 w 606"/>
                <a:gd name="T9" fmla="*/ 45 h 970"/>
                <a:gd name="T10" fmla="*/ 31 w 606"/>
                <a:gd name="T11" fmla="*/ 166 h 970"/>
                <a:gd name="T12" fmla="*/ 198 w 606"/>
                <a:gd name="T13" fmla="*/ 311 h 970"/>
                <a:gd name="T14" fmla="*/ 131 w 606"/>
                <a:gd name="T15" fmla="*/ 571 h 970"/>
                <a:gd name="T16" fmla="*/ 175 w 606"/>
                <a:gd name="T17" fmla="*/ 781 h 970"/>
                <a:gd name="T18" fmla="*/ 294 w 606"/>
                <a:gd name="T19" fmla="*/ 970 h 970"/>
                <a:gd name="T20" fmla="*/ 545 w 606"/>
                <a:gd name="T21" fmla="*/ 809 h 970"/>
                <a:gd name="T22" fmla="*/ 514 w 606"/>
                <a:gd name="T23" fmla="*/ 680 h 970"/>
                <a:gd name="T24" fmla="*/ 523 w 606"/>
                <a:gd name="T25" fmla="*/ 571 h 970"/>
                <a:gd name="T26" fmla="*/ 597 w 606"/>
                <a:gd name="T27" fmla="*/ 146 h 970"/>
                <a:gd name="T28" fmla="*/ 566 w 606"/>
                <a:gd name="T29" fmla="*/ 0 h 970"/>
                <a:gd name="T30" fmla="*/ 324 w 606"/>
                <a:gd name="T31" fmla="*/ 1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970">
                  <a:moveTo>
                    <a:pt x="324" y="18"/>
                  </a:moveTo>
                  <a:cubicBezTo>
                    <a:pt x="278" y="121"/>
                    <a:pt x="278" y="121"/>
                    <a:pt x="278" y="121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13" y="11"/>
                    <a:pt x="67" y="15"/>
                    <a:pt x="37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2" y="77"/>
                    <a:pt x="0" y="131"/>
                    <a:pt x="31" y="166"/>
                  </a:cubicBezTo>
                  <a:cubicBezTo>
                    <a:pt x="198" y="311"/>
                    <a:pt x="198" y="311"/>
                    <a:pt x="198" y="311"/>
                  </a:cubicBezTo>
                  <a:cubicBezTo>
                    <a:pt x="131" y="571"/>
                    <a:pt x="131" y="571"/>
                    <a:pt x="131" y="571"/>
                  </a:cubicBezTo>
                  <a:cubicBezTo>
                    <a:pt x="119" y="635"/>
                    <a:pt x="139" y="726"/>
                    <a:pt x="175" y="781"/>
                  </a:cubicBezTo>
                  <a:cubicBezTo>
                    <a:pt x="294" y="970"/>
                    <a:pt x="294" y="970"/>
                    <a:pt x="294" y="970"/>
                  </a:cubicBezTo>
                  <a:cubicBezTo>
                    <a:pt x="545" y="809"/>
                    <a:pt x="545" y="809"/>
                    <a:pt x="545" y="809"/>
                  </a:cubicBezTo>
                  <a:cubicBezTo>
                    <a:pt x="514" y="680"/>
                    <a:pt x="514" y="680"/>
                    <a:pt x="514" y="680"/>
                  </a:cubicBezTo>
                  <a:cubicBezTo>
                    <a:pt x="497" y="649"/>
                    <a:pt x="519" y="606"/>
                    <a:pt x="523" y="571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606" y="95"/>
                    <a:pt x="594" y="42"/>
                    <a:pt x="566" y="0"/>
                  </a:cubicBezTo>
                  <a:cubicBezTo>
                    <a:pt x="324" y="18"/>
                    <a:pt x="324" y="18"/>
                    <a:pt x="324" y="18"/>
                  </a:cubicBezTo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5" name="Freeform 707"/>
            <p:cNvSpPr>
              <a:spLocks/>
            </p:cNvSpPr>
            <p:nvPr/>
          </p:nvSpPr>
          <p:spPr bwMode="auto">
            <a:xfrm>
              <a:off x="3079164" y="2904494"/>
              <a:ext cx="702954" cy="535488"/>
            </a:xfrm>
            <a:custGeom>
              <a:avLst/>
              <a:gdLst>
                <a:gd name="T0" fmla="*/ 17 w 325"/>
                <a:gd name="T1" fmla="*/ 199 h 245"/>
                <a:gd name="T2" fmla="*/ 17 w 325"/>
                <a:gd name="T3" fmla="*/ 198 h 245"/>
                <a:gd name="T4" fmla="*/ 47 w 325"/>
                <a:gd name="T5" fmla="*/ 108 h 245"/>
                <a:gd name="T6" fmla="*/ 265 w 325"/>
                <a:gd name="T7" fmla="*/ 0 h 245"/>
                <a:gd name="T8" fmla="*/ 325 w 325"/>
                <a:gd name="T9" fmla="*/ 121 h 245"/>
                <a:gd name="T10" fmla="*/ 107 w 325"/>
                <a:gd name="T11" fmla="*/ 229 h 245"/>
                <a:gd name="T12" fmla="*/ 17 w 325"/>
                <a:gd name="T13" fmla="*/ 19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45">
                  <a:moveTo>
                    <a:pt x="17" y="199"/>
                  </a:moveTo>
                  <a:cubicBezTo>
                    <a:pt x="17" y="198"/>
                    <a:pt x="17" y="198"/>
                    <a:pt x="17" y="198"/>
                  </a:cubicBezTo>
                  <a:cubicBezTo>
                    <a:pt x="0" y="165"/>
                    <a:pt x="14" y="125"/>
                    <a:pt x="47" y="108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121"/>
                    <a:pt x="325" y="121"/>
                    <a:pt x="325" y="121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74" y="245"/>
                    <a:pt x="34" y="232"/>
                    <a:pt x="17" y="199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6" name="Freeform 708"/>
            <p:cNvSpPr>
              <a:spLocks/>
            </p:cNvSpPr>
            <p:nvPr/>
          </p:nvSpPr>
          <p:spPr bwMode="auto">
            <a:xfrm>
              <a:off x="3221766" y="3166698"/>
              <a:ext cx="705696" cy="520716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0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5"/>
                    <a:pt x="15" y="115"/>
                    <a:pt x="49" y="10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0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7" name="Freeform 709"/>
            <p:cNvSpPr>
              <a:spLocks/>
            </p:cNvSpPr>
            <p:nvPr/>
          </p:nvSpPr>
          <p:spPr bwMode="auto">
            <a:xfrm>
              <a:off x="3442981" y="3381817"/>
              <a:ext cx="704783" cy="519793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1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4"/>
                    <a:pt x="15" y="115"/>
                    <a:pt x="49" y="10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1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8" name="Freeform 710"/>
            <p:cNvSpPr>
              <a:spLocks/>
            </p:cNvSpPr>
            <p:nvPr/>
          </p:nvSpPr>
          <p:spPr bwMode="auto">
            <a:xfrm>
              <a:off x="3464006" y="3593242"/>
              <a:ext cx="683757" cy="308367"/>
            </a:xfrm>
            <a:custGeom>
              <a:avLst/>
              <a:gdLst>
                <a:gd name="T0" fmla="*/ 305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5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5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4" y="113"/>
                    <a:pt x="17" y="101"/>
                    <a:pt x="0" y="71"/>
                  </a:cubicBezTo>
                  <a:cubicBezTo>
                    <a:pt x="1" y="78"/>
                    <a:pt x="3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1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5" y="0"/>
                    <a:pt x="305" y="0"/>
                    <a:pt x="305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9" name="Freeform 711"/>
            <p:cNvSpPr>
              <a:spLocks/>
            </p:cNvSpPr>
            <p:nvPr/>
          </p:nvSpPr>
          <p:spPr bwMode="auto">
            <a:xfrm>
              <a:off x="3243704" y="3379047"/>
              <a:ext cx="683757" cy="308367"/>
            </a:xfrm>
            <a:custGeom>
              <a:avLst/>
              <a:gdLst>
                <a:gd name="T0" fmla="*/ 304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4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4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3" y="113"/>
                    <a:pt x="16" y="101"/>
                    <a:pt x="0" y="71"/>
                  </a:cubicBezTo>
                  <a:cubicBezTo>
                    <a:pt x="0" y="78"/>
                    <a:pt x="2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0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pic>
          <p:nvPicPr>
            <p:cNvPr id="180" name="Picture 71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71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矩形 1683"/>
            <p:cNvSpPr/>
            <p:nvPr/>
          </p:nvSpPr>
          <p:spPr>
            <a:xfrm rot="19988958">
              <a:off x="3199139" y="3347662"/>
              <a:ext cx="445880" cy="10042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43462 w 670259"/>
                <a:gd name="connsiteY0" fmla="*/ 8868 h 128234"/>
                <a:gd name="connsiteX1" fmla="*/ 670259 w 670259"/>
                <a:gd name="connsiteY1" fmla="*/ 0 h 128234"/>
                <a:gd name="connsiteX2" fmla="*/ 628425 w 670259"/>
                <a:gd name="connsiteY2" fmla="*/ 101361 h 128234"/>
                <a:gd name="connsiteX3" fmla="*/ 0 w 670259"/>
                <a:gd name="connsiteY3" fmla="*/ 128234 h 128234"/>
                <a:gd name="connsiteX4" fmla="*/ 143462 w 670259"/>
                <a:gd name="connsiteY4" fmla="*/ 8868 h 1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259" h="128234">
                  <a:moveTo>
                    <a:pt x="143462" y="8868"/>
                  </a:moveTo>
                  <a:lnTo>
                    <a:pt x="670259" y="0"/>
                  </a:lnTo>
                  <a:cubicBezTo>
                    <a:pt x="670276" y="31576"/>
                    <a:pt x="649361" y="63101"/>
                    <a:pt x="628425" y="101361"/>
                  </a:cubicBezTo>
                  <a:lnTo>
                    <a:pt x="0" y="128234"/>
                  </a:lnTo>
                  <a:cubicBezTo>
                    <a:pt x="59632" y="27474"/>
                    <a:pt x="58885" y="31676"/>
                    <a:pt x="143462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83" name="Freeform 720"/>
            <p:cNvSpPr>
              <a:spLocks/>
            </p:cNvSpPr>
            <p:nvPr/>
          </p:nvSpPr>
          <p:spPr bwMode="auto">
            <a:xfrm>
              <a:off x="3101103" y="3114996"/>
              <a:ext cx="681015" cy="324986"/>
            </a:xfrm>
            <a:custGeom>
              <a:avLst/>
              <a:gdLst>
                <a:gd name="T0" fmla="*/ 302 w 315"/>
                <a:gd name="T1" fmla="*/ 0 h 149"/>
                <a:gd name="T2" fmla="*/ 88 w 315"/>
                <a:gd name="T3" fmla="*/ 106 h 149"/>
                <a:gd name="T4" fmla="*/ 0 w 315"/>
                <a:gd name="T5" fmla="*/ 79 h 149"/>
                <a:gd name="T6" fmla="*/ 7 w 315"/>
                <a:gd name="T7" fmla="*/ 102 h 149"/>
                <a:gd name="T8" fmla="*/ 7 w 315"/>
                <a:gd name="T9" fmla="*/ 103 h 149"/>
                <a:gd name="T10" fmla="*/ 97 w 315"/>
                <a:gd name="T11" fmla="*/ 133 h 149"/>
                <a:gd name="T12" fmla="*/ 315 w 315"/>
                <a:gd name="T13" fmla="*/ 25 h 149"/>
                <a:gd name="T14" fmla="*/ 302 w 315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49">
                  <a:moveTo>
                    <a:pt x="302" y="0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56" y="122"/>
                    <a:pt x="18" y="110"/>
                    <a:pt x="0" y="79"/>
                  </a:cubicBezTo>
                  <a:cubicBezTo>
                    <a:pt x="1" y="87"/>
                    <a:pt x="3" y="94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4" y="136"/>
                    <a:pt x="64" y="149"/>
                    <a:pt x="97" y="133"/>
                  </a:cubicBezTo>
                  <a:cubicBezTo>
                    <a:pt x="315" y="25"/>
                    <a:pt x="315" y="25"/>
                    <a:pt x="315" y="25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4" name="Freeform 721"/>
            <p:cNvSpPr>
              <a:spLocks/>
            </p:cNvSpPr>
            <p:nvPr/>
          </p:nvSpPr>
          <p:spPr bwMode="auto">
            <a:xfrm>
              <a:off x="3389049" y="2626594"/>
              <a:ext cx="1331864" cy="437623"/>
            </a:xfrm>
            <a:custGeom>
              <a:avLst/>
              <a:gdLst>
                <a:gd name="T0" fmla="*/ 77 w 616"/>
                <a:gd name="T1" fmla="*/ 0 h 200"/>
                <a:gd name="T2" fmla="*/ 371 w 616"/>
                <a:gd name="T3" fmla="*/ 0 h 200"/>
                <a:gd name="T4" fmla="*/ 494 w 616"/>
                <a:gd name="T5" fmla="*/ 51 h 200"/>
                <a:gd name="T6" fmla="*/ 616 w 616"/>
                <a:gd name="T7" fmla="*/ 181 h 200"/>
                <a:gd name="T8" fmla="*/ 367 w 616"/>
                <a:gd name="T9" fmla="*/ 200 h 200"/>
                <a:gd name="T10" fmla="*/ 322 w 616"/>
                <a:gd name="T11" fmla="*/ 166 h 200"/>
                <a:gd name="T12" fmla="*/ 261 w 616"/>
                <a:gd name="T13" fmla="*/ 146 h 200"/>
                <a:gd name="T14" fmla="*/ 101 w 616"/>
                <a:gd name="T15" fmla="*/ 147 h 200"/>
                <a:gd name="T16" fmla="*/ 9 w 616"/>
                <a:gd name="T17" fmla="*/ 52 h 200"/>
                <a:gd name="T18" fmla="*/ 10 w 616"/>
                <a:gd name="T19" fmla="*/ 50 h 200"/>
                <a:gd name="T20" fmla="*/ 77 w 616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0">
                  <a:moveTo>
                    <a:pt x="77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419" y="0"/>
                    <a:pt x="464" y="19"/>
                    <a:pt x="494" y="51"/>
                  </a:cubicBezTo>
                  <a:cubicBezTo>
                    <a:pt x="616" y="181"/>
                    <a:pt x="616" y="181"/>
                    <a:pt x="616" y="181"/>
                  </a:cubicBezTo>
                  <a:cubicBezTo>
                    <a:pt x="367" y="200"/>
                    <a:pt x="367" y="200"/>
                    <a:pt x="367" y="200"/>
                  </a:cubicBezTo>
                  <a:cubicBezTo>
                    <a:pt x="322" y="166"/>
                    <a:pt x="322" y="166"/>
                    <a:pt x="322" y="166"/>
                  </a:cubicBezTo>
                  <a:cubicBezTo>
                    <a:pt x="305" y="153"/>
                    <a:pt x="283" y="146"/>
                    <a:pt x="261" y="146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43" y="147"/>
                    <a:pt x="0" y="102"/>
                    <a:pt x="9" y="5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21"/>
                    <a:pt x="44" y="0"/>
                    <a:pt x="77" y="0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5" name="Freeform 722"/>
            <p:cNvSpPr>
              <a:spLocks/>
            </p:cNvSpPr>
            <p:nvPr/>
          </p:nvSpPr>
          <p:spPr bwMode="auto">
            <a:xfrm>
              <a:off x="3410073" y="2810322"/>
              <a:ext cx="908629" cy="253895"/>
            </a:xfrm>
            <a:custGeom>
              <a:avLst/>
              <a:gdLst>
                <a:gd name="T0" fmla="*/ 420 w 420"/>
                <a:gd name="T1" fmla="*/ 111 h 116"/>
                <a:gd name="T2" fmla="*/ 317 w 420"/>
                <a:gd name="T3" fmla="*/ 32 h 116"/>
                <a:gd name="T4" fmla="*/ 54 w 420"/>
                <a:gd name="T5" fmla="*/ 32 h 116"/>
                <a:gd name="T6" fmla="*/ 0 w 420"/>
                <a:gd name="T7" fmla="*/ 0 h 116"/>
                <a:gd name="T8" fmla="*/ 91 w 420"/>
                <a:gd name="T9" fmla="*/ 63 h 116"/>
                <a:gd name="T10" fmla="*/ 251 w 420"/>
                <a:gd name="T11" fmla="*/ 62 h 116"/>
                <a:gd name="T12" fmla="*/ 312 w 420"/>
                <a:gd name="T13" fmla="*/ 82 h 116"/>
                <a:gd name="T14" fmla="*/ 357 w 420"/>
                <a:gd name="T15" fmla="*/ 116 h 116"/>
                <a:gd name="T16" fmla="*/ 420 w 420"/>
                <a:gd name="T17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16">
                  <a:moveTo>
                    <a:pt x="420" y="111"/>
                  </a:moveTo>
                  <a:cubicBezTo>
                    <a:pt x="400" y="74"/>
                    <a:pt x="317" y="32"/>
                    <a:pt x="317" y="32"/>
                  </a:cubicBezTo>
                  <a:cubicBezTo>
                    <a:pt x="317" y="32"/>
                    <a:pt x="121" y="32"/>
                    <a:pt x="54" y="32"/>
                  </a:cubicBezTo>
                  <a:cubicBezTo>
                    <a:pt x="26" y="32"/>
                    <a:pt x="10" y="17"/>
                    <a:pt x="0" y="0"/>
                  </a:cubicBezTo>
                  <a:cubicBezTo>
                    <a:pt x="10" y="35"/>
                    <a:pt x="46" y="63"/>
                    <a:pt x="91" y="63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73" y="62"/>
                    <a:pt x="295" y="69"/>
                    <a:pt x="312" y="82"/>
                  </a:cubicBezTo>
                  <a:cubicBezTo>
                    <a:pt x="357" y="116"/>
                    <a:pt x="357" y="116"/>
                    <a:pt x="357" y="116"/>
                  </a:cubicBezTo>
                  <a:lnTo>
                    <a:pt x="420" y="111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grpSp>
          <p:nvGrpSpPr>
            <p:cNvPr id="186" name="组合 249"/>
            <p:cNvGrpSpPr/>
            <p:nvPr/>
          </p:nvGrpSpPr>
          <p:grpSpPr>
            <a:xfrm>
              <a:off x="2179402" y="2156646"/>
              <a:ext cx="4184816" cy="1936990"/>
              <a:chOff x="1620602" y="1680396"/>
              <a:chExt cx="4184816" cy="1936990"/>
            </a:xfrm>
          </p:grpSpPr>
          <p:sp>
            <p:nvSpPr>
              <p:cNvPr id="200" name="Freeform 649"/>
              <p:cNvSpPr>
                <a:spLocks/>
              </p:cNvSpPr>
              <p:nvPr/>
            </p:nvSpPr>
            <p:spPr bwMode="auto">
              <a:xfrm>
                <a:off x="4603357" y="2085705"/>
                <a:ext cx="1156355" cy="520716"/>
              </a:xfrm>
              <a:custGeom>
                <a:avLst/>
                <a:gdLst>
                  <a:gd name="T0" fmla="*/ 0 w 535"/>
                  <a:gd name="T1" fmla="*/ 234 h 238"/>
                  <a:gd name="T2" fmla="*/ 165 w 535"/>
                  <a:gd name="T3" fmla="*/ 82 h 238"/>
                  <a:gd name="T4" fmla="*/ 488 w 535"/>
                  <a:gd name="T5" fmla="*/ 82 h 238"/>
                  <a:gd name="T6" fmla="*/ 402 w 535"/>
                  <a:gd name="T7" fmla="*/ 238 h 238"/>
                  <a:gd name="T8" fmla="*/ 0 w 535"/>
                  <a:gd name="T9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38">
                    <a:moveTo>
                      <a:pt x="0" y="234"/>
                    </a:moveTo>
                    <a:cubicBezTo>
                      <a:pt x="0" y="234"/>
                      <a:pt x="123" y="119"/>
                      <a:pt x="165" y="82"/>
                    </a:cubicBezTo>
                    <a:cubicBezTo>
                      <a:pt x="245" y="11"/>
                      <a:pt x="431" y="0"/>
                      <a:pt x="488" y="82"/>
                    </a:cubicBezTo>
                    <a:cubicBezTo>
                      <a:pt x="535" y="149"/>
                      <a:pt x="402" y="238"/>
                      <a:pt x="402" y="238"/>
                    </a:cubicBez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C73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1" name="Freeform 650"/>
              <p:cNvSpPr>
                <a:spLocks/>
              </p:cNvSpPr>
              <p:nvPr/>
            </p:nvSpPr>
            <p:spPr bwMode="auto">
              <a:xfrm>
                <a:off x="4579591" y="2691361"/>
                <a:ext cx="1156355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0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2" name="Freeform 651"/>
              <p:cNvSpPr>
                <a:spLocks/>
              </p:cNvSpPr>
              <p:nvPr/>
            </p:nvSpPr>
            <p:spPr bwMode="auto">
              <a:xfrm>
                <a:off x="4587818" y="2680282"/>
                <a:ext cx="1157269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A0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3" name="Freeform 652"/>
              <p:cNvSpPr>
                <a:spLocks/>
              </p:cNvSpPr>
              <p:nvPr/>
            </p:nvSpPr>
            <p:spPr bwMode="auto">
              <a:xfrm>
                <a:off x="3696556" y="2538100"/>
                <a:ext cx="1909585" cy="212349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3000">
                    <a:srgbClr val="FF5F53"/>
                  </a:gs>
                  <a:gs pos="0">
                    <a:srgbClr val="FF2211"/>
                  </a:gs>
                  <a:gs pos="100000">
                    <a:srgbClr val="79110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4" name="Freeform 653"/>
              <p:cNvSpPr>
                <a:spLocks/>
              </p:cNvSpPr>
              <p:nvPr/>
            </p:nvSpPr>
            <p:spPr bwMode="auto">
              <a:xfrm>
                <a:off x="1620602" y="2593496"/>
                <a:ext cx="1385798" cy="100635"/>
              </a:xfrm>
              <a:custGeom>
                <a:avLst/>
                <a:gdLst>
                  <a:gd name="T0" fmla="*/ 76 w 641"/>
                  <a:gd name="T1" fmla="*/ 0 h 46"/>
                  <a:gd name="T2" fmla="*/ 2 w 641"/>
                  <a:gd name="T3" fmla="*/ 21 h 46"/>
                  <a:gd name="T4" fmla="*/ 2 w 641"/>
                  <a:gd name="T5" fmla="*/ 25 h 46"/>
                  <a:gd name="T6" fmla="*/ 76 w 641"/>
                  <a:gd name="T7" fmla="*/ 46 h 46"/>
                  <a:gd name="T8" fmla="*/ 641 w 641"/>
                  <a:gd name="T9" fmla="*/ 46 h 46"/>
                  <a:gd name="T10" fmla="*/ 641 w 641"/>
                  <a:gd name="T11" fmla="*/ 0 h 46"/>
                  <a:gd name="T12" fmla="*/ 76 w 64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6">
                    <a:moveTo>
                      <a:pt x="76" y="0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4"/>
                      <a:pt x="2" y="2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41" y="46"/>
                      <a:pt x="641" y="46"/>
                      <a:pt x="641" y="46"/>
                    </a:cubicBezTo>
                    <a:cubicBezTo>
                      <a:pt x="641" y="0"/>
                      <a:pt x="641" y="0"/>
                      <a:pt x="641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27000">
                    <a:srgbClr val="808080"/>
                  </a:gs>
                  <a:gs pos="11000">
                    <a:schemeClr val="bg1"/>
                  </a:gs>
                  <a:gs pos="87000">
                    <a:srgbClr val="000000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5" name="Freeform 654"/>
              <p:cNvSpPr>
                <a:spLocks/>
              </p:cNvSpPr>
              <p:nvPr/>
            </p:nvSpPr>
            <p:spPr bwMode="auto">
              <a:xfrm>
                <a:off x="2498152" y="2448545"/>
                <a:ext cx="240412" cy="389614"/>
              </a:xfrm>
              <a:custGeom>
                <a:avLst/>
                <a:gdLst>
                  <a:gd name="T0" fmla="*/ 111 w 111"/>
                  <a:gd name="T1" fmla="*/ 0 h 178"/>
                  <a:gd name="T2" fmla="*/ 7 w 111"/>
                  <a:gd name="T3" fmla="*/ 55 h 178"/>
                  <a:gd name="T4" fmla="*/ 0 w 111"/>
                  <a:gd name="T5" fmla="*/ 89 h 178"/>
                  <a:gd name="T6" fmla="*/ 7 w 111"/>
                  <a:gd name="T7" fmla="*/ 124 h 178"/>
                  <a:gd name="T8" fmla="*/ 111 w 111"/>
                  <a:gd name="T9" fmla="*/ 178 h 178"/>
                  <a:gd name="T10" fmla="*/ 106 w 111"/>
                  <a:gd name="T11" fmla="*/ 89 h 178"/>
                  <a:gd name="T12" fmla="*/ 111 w 111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8">
                    <a:moveTo>
                      <a:pt x="111" y="0"/>
                    </a:moveTo>
                    <a:cubicBezTo>
                      <a:pt x="91" y="4"/>
                      <a:pt x="40" y="40"/>
                      <a:pt x="7" y="55"/>
                    </a:cubicBezTo>
                    <a:cubicBezTo>
                      <a:pt x="3" y="64"/>
                      <a:pt x="0" y="70"/>
                      <a:pt x="0" y="89"/>
                    </a:cubicBezTo>
                    <a:cubicBezTo>
                      <a:pt x="0" y="109"/>
                      <a:pt x="3" y="115"/>
                      <a:pt x="7" y="124"/>
                    </a:cubicBezTo>
                    <a:cubicBezTo>
                      <a:pt x="34" y="136"/>
                      <a:pt x="91" y="175"/>
                      <a:pt x="111" y="178"/>
                    </a:cubicBezTo>
                    <a:cubicBezTo>
                      <a:pt x="108" y="164"/>
                      <a:pt x="106" y="123"/>
                      <a:pt x="106" y="89"/>
                    </a:cubicBezTo>
                    <a:cubicBezTo>
                      <a:pt x="106" y="55"/>
                      <a:pt x="108" y="14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6" name="Freeform 655"/>
              <p:cNvSpPr>
                <a:spLocks/>
              </p:cNvSpPr>
              <p:nvPr/>
            </p:nvSpPr>
            <p:spPr bwMode="auto">
              <a:xfrm>
                <a:off x="2851000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7" name="Freeform 656"/>
              <p:cNvSpPr>
                <a:spLocks/>
              </p:cNvSpPr>
              <p:nvPr/>
            </p:nvSpPr>
            <p:spPr bwMode="auto">
              <a:xfrm>
                <a:off x="2876595" y="2448545"/>
                <a:ext cx="54847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8" name="Freeform 657"/>
              <p:cNvSpPr>
                <a:spLocks/>
              </p:cNvSpPr>
              <p:nvPr/>
            </p:nvSpPr>
            <p:spPr bwMode="auto">
              <a:xfrm>
                <a:off x="2907675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9" name="Freeform 658"/>
              <p:cNvSpPr>
                <a:spLocks/>
              </p:cNvSpPr>
              <p:nvPr/>
            </p:nvSpPr>
            <p:spPr bwMode="auto">
              <a:xfrm>
                <a:off x="2842773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0" name="Freeform 659"/>
              <p:cNvSpPr>
                <a:spLocks/>
              </p:cNvSpPr>
              <p:nvPr/>
            </p:nvSpPr>
            <p:spPr bwMode="auto">
              <a:xfrm>
                <a:off x="2935099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1" name="Freeform 660"/>
              <p:cNvSpPr>
                <a:spLocks/>
              </p:cNvSpPr>
              <p:nvPr/>
            </p:nvSpPr>
            <p:spPr bwMode="auto">
              <a:xfrm>
                <a:off x="2961608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2" name="Freeform 661"/>
              <p:cNvSpPr>
                <a:spLocks/>
              </p:cNvSpPr>
              <p:nvPr/>
            </p:nvSpPr>
            <p:spPr bwMode="auto">
              <a:xfrm>
                <a:off x="2991774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3" name="Freeform 662"/>
              <p:cNvSpPr>
                <a:spLocks/>
              </p:cNvSpPr>
              <p:nvPr/>
            </p:nvSpPr>
            <p:spPr bwMode="auto">
              <a:xfrm>
                <a:off x="2710226" y="2448545"/>
                <a:ext cx="136203" cy="392384"/>
              </a:xfrm>
              <a:custGeom>
                <a:avLst/>
                <a:gdLst>
                  <a:gd name="T0" fmla="*/ 52 w 63"/>
                  <a:gd name="T1" fmla="*/ 89 h 179"/>
                  <a:gd name="T2" fmla="*/ 63 w 63"/>
                  <a:gd name="T3" fmla="*/ 0 h 179"/>
                  <a:gd name="T4" fmla="*/ 15 w 63"/>
                  <a:gd name="T5" fmla="*/ 0 h 179"/>
                  <a:gd name="T6" fmla="*/ 9 w 63"/>
                  <a:gd name="T7" fmla="*/ 3 h 179"/>
                  <a:gd name="T8" fmla="*/ 0 w 63"/>
                  <a:gd name="T9" fmla="*/ 89 h 179"/>
                  <a:gd name="T10" fmla="*/ 9 w 63"/>
                  <a:gd name="T11" fmla="*/ 176 h 179"/>
                  <a:gd name="T12" fmla="*/ 15 w 63"/>
                  <a:gd name="T13" fmla="*/ 179 h 179"/>
                  <a:gd name="T14" fmla="*/ 63 w 63"/>
                  <a:gd name="T15" fmla="*/ 179 h 179"/>
                  <a:gd name="T16" fmla="*/ 52 w 63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79">
                    <a:moveTo>
                      <a:pt x="52" y="89"/>
                    </a:moveTo>
                    <a:cubicBezTo>
                      <a:pt x="52" y="48"/>
                      <a:pt x="57" y="3"/>
                      <a:pt x="6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3" y="179"/>
                      <a:pt x="63" y="179"/>
                      <a:pt x="63" y="179"/>
                    </a:cubicBezTo>
                    <a:cubicBezTo>
                      <a:pt x="57" y="176"/>
                      <a:pt x="52" y="130"/>
                      <a:pt x="52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4" name="Freeform 663"/>
              <p:cNvSpPr>
                <a:spLocks/>
              </p:cNvSpPr>
              <p:nvPr/>
            </p:nvSpPr>
            <p:spPr bwMode="auto">
              <a:xfrm>
                <a:off x="2822663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70000">
                    <a:srgbClr val="EFD099"/>
                  </a:gs>
                  <a:gs pos="50000">
                    <a:srgbClr val="D58F39"/>
                  </a:gs>
                  <a:gs pos="28000">
                    <a:srgbClr val="EED5A8"/>
                  </a:gs>
                  <a:gs pos="84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5" name="Freeform 664"/>
              <p:cNvSpPr>
                <a:spLocks/>
              </p:cNvSpPr>
              <p:nvPr/>
            </p:nvSpPr>
            <p:spPr bwMode="auto">
              <a:xfrm>
                <a:off x="2926872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6" name="Freeform 665"/>
              <p:cNvSpPr>
                <a:spLocks/>
              </p:cNvSpPr>
              <p:nvPr/>
            </p:nvSpPr>
            <p:spPr bwMode="auto">
              <a:xfrm>
                <a:off x="3020111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7" name="Freeform 666"/>
              <p:cNvSpPr>
                <a:spLocks/>
              </p:cNvSpPr>
              <p:nvPr/>
            </p:nvSpPr>
            <p:spPr bwMode="auto">
              <a:xfrm>
                <a:off x="3045706" y="2448545"/>
                <a:ext cx="145344" cy="392384"/>
              </a:xfrm>
              <a:custGeom>
                <a:avLst/>
                <a:gdLst>
                  <a:gd name="T0" fmla="*/ 56 w 67"/>
                  <a:gd name="T1" fmla="*/ 89 h 179"/>
                  <a:gd name="T2" fmla="*/ 67 w 67"/>
                  <a:gd name="T3" fmla="*/ 0 h 179"/>
                  <a:gd name="T4" fmla="*/ 15 w 67"/>
                  <a:gd name="T5" fmla="*/ 0 h 179"/>
                  <a:gd name="T6" fmla="*/ 9 w 67"/>
                  <a:gd name="T7" fmla="*/ 3 h 179"/>
                  <a:gd name="T8" fmla="*/ 0 w 67"/>
                  <a:gd name="T9" fmla="*/ 89 h 179"/>
                  <a:gd name="T10" fmla="*/ 9 w 67"/>
                  <a:gd name="T11" fmla="*/ 176 h 179"/>
                  <a:gd name="T12" fmla="*/ 15 w 67"/>
                  <a:gd name="T13" fmla="*/ 179 h 179"/>
                  <a:gd name="T14" fmla="*/ 67 w 67"/>
                  <a:gd name="T15" fmla="*/ 179 h 179"/>
                  <a:gd name="T16" fmla="*/ 56 w 67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79">
                    <a:moveTo>
                      <a:pt x="56" y="89"/>
                    </a:moveTo>
                    <a:cubicBezTo>
                      <a:pt x="56" y="48"/>
                      <a:pt x="61" y="3"/>
                      <a:pt x="6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1" y="176"/>
                      <a:pt x="56" y="130"/>
                      <a:pt x="56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8" name="Freeform 667"/>
              <p:cNvSpPr>
                <a:spLocks/>
              </p:cNvSpPr>
              <p:nvPr/>
            </p:nvSpPr>
            <p:spPr bwMode="auto">
              <a:xfrm>
                <a:off x="3166370" y="2448545"/>
                <a:ext cx="48448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9" name="Freeform 668"/>
              <p:cNvSpPr>
                <a:spLocks/>
              </p:cNvSpPr>
              <p:nvPr/>
            </p:nvSpPr>
            <p:spPr bwMode="auto">
              <a:xfrm>
                <a:off x="301097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0" name="Freeform 669"/>
              <p:cNvSpPr>
                <a:spLocks/>
              </p:cNvSpPr>
              <p:nvPr/>
            </p:nvSpPr>
            <p:spPr bwMode="auto">
              <a:xfrm>
                <a:off x="31947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1" name="Freeform 670"/>
              <p:cNvSpPr>
                <a:spLocks/>
              </p:cNvSpPr>
              <p:nvPr/>
            </p:nvSpPr>
            <p:spPr bwMode="auto">
              <a:xfrm>
                <a:off x="32212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2" name="Freeform 671"/>
              <p:cNvSpPr>
                <a:spLocks/>
              </p:cNvSpPr>
              <p:nvPr/>
            </p:nvSpPr>
            <p:spPr bwMode="auto">
              <a:xfrm>
                <a:off x="32513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3" name="Freeform 672"/>
              <p:cNvSpPr>
                <a:spLocks/>
              </p:cNvSpPr>
              <p:nvPr/>
            </p:nvSpPr>
            <p:spPr bwMode="auto">
              <a:xfrm>
                <a:off x="31864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4" name="Freeform 673"/>
              <p:cNvSpPr>
                <a:spLocks/>
              </p:cNvSpPr>
              <p:nvPr/>
            </p:nvSpPr>
            <p:spPr bwMode="auto">
              <a:xfrm>
                <a:off x="32724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5" name="Freeform 674"/>
              <p:cNvSpPr>
                <a:spLocks/>
              </p:cNvSpPr>
              <p:nvPr/>
            </p:nvSpPr>
            <p:spPr bwMode="auto">
              <a:xfrm>
                <a:off x="32989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6" name="Freeform 675"/>
              <p:cNvSpPr>
                <a:spLocks/>
              </p:cNvSpPr>
              <p:nvPr/>
            </p:nvSpPr>
            <p:spPr bwMode="auto">
              <a:xfrm>
                <a:off x="33290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7" name="Freeform 676"/>
              <p:cNvSpPr>
                <a:spLocks/>
              </p:cNvSpPr>
              <p:nvPr/>
            </p:nvSpPr>
            <p:spPr bwMode="auto">
              <a:xfrm>
                <a:off x="32641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8" name="Freeform 677"/>
              <p:cNvSpPr>
                <a:spLocks/>
              </p:cNvSpPr>
              <p:nvPr/>
            </p:nvSpPr>
            <p:spPr bwMode="auto">
              <a:xfrm>
                <a:off x="3357419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9" name="Freeform 678"/>
              <p:cNvSpPr>
                <a:spLocks/>
              </p:cNvSpPr>
              <p:nvPr/>
            </p:nvSpPr>
            <p:spPr bwMode="auto">
              <a:xfrm>
                <a:off x="3383015" y="2448545"/>
                <a:ext cx="118835" cy="392384"/>
              </a:xfrm>
              <a:custGeom>
                <a:avLst/>
                <a:gdLst>
                  <a:gd name="T0" fmla="*/ 44 w 55"/>
                  <a:gd name="T1" fmla="*/ 89 h 179"/>
                  <a:gd name="T2" fmla="*/ 55 w 55"/>
                  <a:gd name="T3" fmla="*/ 0 h 179"/>
                  <a:gd name="T4" fmla="*/ 15 w 55"/>
                  <a:gd name="T5" fmla="*/ 0 h 179"/>
                  <a:gd name="T6" fmla="*/ 9 w 55"/>
                  <a:gd name="T7" fmla="*/ 3 h 179"/>
                  <a:gd name="T8" fmla="*/ 0 w 55"/>
                  <a:gd name="T9" fmla="*/ 89 h 179"/>
                  <a:gd name="T10" fmla="*/ 9 w 55"/>
                  <a:gd name="T11" fmla="*/ 176 h 179"/>
                  <a:gd name="T12" fmla="*/ 15 w 55"/>
                  <a:gd name="T13" fmla="*/ 179 h 179"/>
                  <a:gd name="T14" fmla="*/ 55 w 55"/>
                  <a:gd name="T15" fmla="*/ 179 h 179"/>
                  <a:gd name="T16" fmla="*/ 44 w 5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79">
                    <a:moveTo>
                      <a:pt x="44" y="89"/>
                    </a:moveTo>
                    <a:cubicBezTo>
                      <a:pt x="44" y="48"/>
                      <a:pt x="49" y="3"/>
                      <a:pt x="5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49" y="176"/>
                      <a:pt x="44" y="130"/>
                      <a:pt x="4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0" name="Freeform 679"/>
              <p:cNvSpPr>
                <a:spLocks/>
              </p:cNvSpPr>
              <p:nvPr/>
            </p:nvSpPr>
            <p:spPr bwMode="auto">
              <a:xfrm>
                <a:off x="3348278" y="2464240"/>
                <a:ext cx="43877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1" name="Freeform 680"/>
              <p:cNvSpPr>
                <a:spLocks/>
              </p:cNvSpPr>
              <p:nvPr/>
            </p:nvSpPr>
            <p:spPr bwMode="auto">
              <a:xfrm>
                <a:off x="2701999" y="2448545"/>
                <a:ext cx="36565" cy="389614"/>
              </a:xfrm>
              <a:custGeom>
                <a:avLst/>
                <a:gdLst>
                  <a:gd name="T0" fmla="*/ 8 w 17"/>
                  <a:gd name="T1" fmla="*/ 89 h 178"/>
                  <a:gd name="T2" fmla="*/ 17 w 17"/>
                  <a:gd name="T3" fmla="*/ 0 h 178"/>
                  <a:gd name="T4" fmla="*/ 9 w 17"/>
                  <a:gd name="T5" fmla="*/ 2 h 178"/>
                  <a:gd name="T6" fmla="*/ 8 w 17"/>
                  <a:gd name="T7" fmla="*/ 3 h 178"/>
                  <a:gd name="T8" fmla="*/ 0 w 17"/>
                  <a:gd name="T9" fmla="*/ 89 h 178"/>
                  <a:gd name="T10" fmla="*/ 8 w 17"/>
                  <a:gd name="T11" fmla="*/ 176 h 178"/>
                  <a:gd name="T12" fmla="*/ 9 w 17"/>
                  <a:gd name="T13" fmla="*/ 176 h 178"/>
                  <a:gd name="T14" fmla="*/ 17 w 17"/>
                  <a:gd name="T15" fmla="*/ 178 h 178"/>
                  <a:gd name="T16" fmla="*/ 8 w 17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8">
                    <a:moveTo>
                      <a:pt x="8" y="89"/>
                    </a:moveTo>
                    <a:cubicBezTo>
                      <a:pt x="8" y="55"/>
                      <a:pt x="13" y="11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3" y="13"/>
                      <a:pt x="0" y="54"/>
                      <a:pt x="0" y="89"/>
                    </a:cubicBezTo>
                    <a:cubicBezTo>
                      <a:pt x="0" y="125"/>
                      <a:pt x="3" y="166"/>
                      <a:pt x="8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12" y="177"/>
                      <a:pt x="15" y="178"/>
                      <a:pt x="17" y="178"/>
                    </a:cubicBezTo>
                    <a:cubicBezTo>
                      <a:pt x="13" y="167"/>
                      <a:pt x="8" y="123"/>
                      <a:pt x="8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2" name="Freeform 681"/>
              <p:cNvSpPr>
                <a:spLocks/>
              </p:cNvSpPr>
              <p:nvPr/>
            </p:nvSpPr>
            <p:spPr bwMode="auto">
              <a:xfrm>
                <a:off x="3465285" y="2448545"/>
                <a:ext cx="39307" cy="389614"/>
              </a:xfrm>
              <a:custGeom>
                <a:avLst/>
                <a:gdLst>
                  <a:gd name="T0" fmla="*/ 9 w 18"/>
                  <a:gd name="T1" fmla="*/ 89 h 178"/>
                  <a:gd name="T2" fmla="*/ 18 w 18"/>
                  <a:gd name="T3" fmla="*/ 0 h 178"/>
                  <a:gd name="T4" fmla="*/ 10 w 18"/>
                  <a:gd name="T5" fmla="*/ 2 h 178"/>
                  <a:gd name="T6" fmla="*/ 9 w 18"/>
                  <a:gd name="T7" fmla="*/ 3 h 178"/>
                  <a:gd name="T8" fmla="*/ 0 w 18"/>
                  <a:gd name="T9" fmla="*/ 89 h 178"/>
                  <a:gd name="T10" fmla="*/ 9 w 18"/>
                  <a:gd name="T11" fmla="*/ 176 h 178"/>
                  <a:gd name="T12" fmla="*/ 10 w 18"/>
                  <a:gd name="T13" fmla="*/ 176 h 178"/>
                  <a:gd name="T14" fmla="*/ 18 w 18"/>
                  <a:gd name="T15" fmla="*/ 178 h 178"/>
                  <a:gd name="T16" fmla="*/ 9 w 18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8">
                    <a:moveTo>
                      <a:pt x="9" y="89"/>
                    </a:moveTo>
                    <a:cubicBezTo>
                      <a:pt x="9" y="55"/>
                      <a:pt x="13" y="11"/>
                      <a:pt x="18" y="0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9" y="176"/>
                      <a:pt x="10" y="176"/>
                      <a:pt x="10" y="176"/>
                    </a:cubicBezTo>
                    <a:cubicBezTo>
                      <a:pt x="13" y="177"/>
                      <a:pt x="16" y="178"/>
                      <a:pt x="18" y="178"/>
                    </a:cubicBezTo>
                    <a:cubicBezTo>
                      <a:pt x="14" y="167"/>
                      <a:pt x="9" y="123"/>
                      <a:pt x="9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3" name="Freeform 682"/>
              <p:cNvSpPr>
                <a:spLocks/>
              </p:cNvSpPr>
              <p:nvPr/>
            </p:nvSpPr>
            <p:spPr bwMode="auto">
              <a:xfrm>
                <a:off x="3478083" y="2448545"/>
                <a:ext cx="248639" cy="392384"/>
              </a:xfrm>
              <a:custGeom>
                <a:avLst/>
                <a:gdLst>
                  <a:gd name="T0" fmla="*/ 115 w 115"/>
                  <a:gd name="T1" fmla="*/ 36 h 179"/>
                  <a:gd name="T2" fmla="*/ 11 w 115"/>
                  <a:gd name="T3" fmla="*/ 0 h 179"/>
                  <a:gd name="T4" fmla="*/ 11 w 115"/>
                  <a:gd name="T5" fmla="*/ 0 h 179"/>
                  <a:gd name="T6" fmla="*/ 0 w 115"/>
                  <a:gd name="T7" fmla="*/ 89 h 179"/>
                  <a:gd name="T8" fmla="*/ 11 w 115"/>
                  <a:gd name="T9" fmla="*/ 179 h 179"/>
                  <a:gd name="T10" fmla="*/ 11 w 115"/>
                  <a:gd name="T11" fmla="*/ 179 h 179"/>
                  <a:gd name="T12" fmla="*/ 115 w 115"/>
                  <a:gd name="T13" fmla="*/ 142 h 179"/>
                  <a:gd name="T14" fmla="*/ 113 w 115"/>
                  <a:gd name="T15" fmla="*/ 89 h 179"/>
                  <a:gd name="T16" fmla="*/ 115 w 115"/>
                  <a:gd name="T17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79">
                    <a:moveTo>
                      <a:pt x="115" y="36"/>
                    </a:moveTo>
                    <a:cubicBezTo>
                      <a:pt x="115" y="3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15" y="142"/>
                      <a:pt x="115" y="142"/>
                    </a:cubicBezTo>
                    <a:cubicBezTo>
                      <a:pt x="115" y="142"/>
                      <a:pt x="113" y="107"/>
                      <a:pt x="113" y="89"/>
                    </a:cubicBezTo>
                    <a:cubicBezTo>
                      <a:pt x="113" y="71"/>
                      <a:pt x="115" y="36"/>
                      <a:pt x="115" y="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4" name="Freeform 683"/>
              <p:cNvSpPr>
                <a:spLocks/>
              </p:cNvSpPr>
              <p:nvPr/>
            </p:nvSpPr>
            <p:spPr bwMode="auto">
              <a:xfrm>
                <a:off x="3712096" y="2523328"/>
                <a:ext cx="14626" cy="240970"/>
              </a:xfrm>
              <a:custGeom>
                <a:avLst/>
                <a:gdLst>
                  <a:gd name="T0" fmla="*/ 5 w 7"/>
                  <a:gd name="T1" fmla="*/ 55 h 110"/>
                  <a:gd name="T2" fmla="*/ 7 w 7"/>
                  <a:gd name="T3" fmla="*/ 2 h 110"/>
                  <a:gd name="T4" fmla="*/ 3 w 7"/>
                  <a:gd name="T5" fmla="*/ 0 h 110"/>
                  <a:gd name="T6" fmla="*/ 0 w 7"/>
                  <a:gd name="T7" fmla="*/ 55 h 110"/>
                  <a:gd name="T8" fmla="*/ 3 w 7"/>
                  <a:gd name="T9" fmla="*/ 110 h 110"/>
                  <a:gd name="T10" fmla="*/ 7 w 7"/>
                  <a:gd name="T11" fmla="*/ 108 h 110"/>
                  <a:gd name="T12" fmla="*/ 5 w 7"/>
                  <a:gd name="T1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0">
                    <a:moveTo>
                      <a:pt x="5" y="55"/>
                    </a:moveTo>
                    <a:cubicBezTo>
                      <a:pt x="5" y="37"/>
                      <a:pt x="7" y="2"/>
                      <a:pt x="7" y="2"/>
                    </a:cubicBezTo>
                    <a:cubicBezTo>
                      <a:pt x="7" y="2"/>
                      <a:pt x="6" y="1"/>
                      <a:pt x="3" y="0"/>
                    </a:cubicBezTo>
                    <a:cubicBezTo>
                      <a:pt x="1" y="17"/>
                      <a:pt x="0" y="37"/>
                      <a:pt x="0" y="55"/>
                    </a:cubicBezTo>
                    <a:cubicBezTo>
                      <a:pt x="0" y="74"/>
                      <a:pt x="1" y="94"/>
                      <a:pt x="3" y="110"/>
                    </a:cubicBezTo>
                    <a:cubicBezTo>
                      <a:pt x="6" y="109"/>
                      <a:pt x="7" y="108"/>
                      <a:pt x="7" y="108"/>
                    </a:cubicBezTo>
                    <a:cubicBezTo>
                      <a:pt x="7" y="108"/>
                      <a:pt x="5" y="73"/>
                      <a:pt x="5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5" name="Freeform 684"/>
              <p:cNvSpPr>
                <a:spLocks/>
              </p:cNvSpPr>
              <p:nvPr/>
            </p:nvSpPr>
            <p:spPr bwMode="auto">
              <a:xfrm>
                <a:off x="3718495" y="2538100"/>
                <a:ext cx="14626" cy="212349"/>
              </a:xfrm>
              <a:custGeom>
                <a:avLst/>
                <a:gdLst>
                  <a:gd name="T0" fmla="*/ 5 w 7"/>
                  <a:gd name="T1" fmla="*/ 48 h 97"/>
                  <a:gd name="T2" fmla="*/ 7 w 7"/>
                  <a:gd name="T3" fmla="*/ 0 h 97"/>
                  <a:gd name="T4" fmla="*/ 2 w 7"/>
                  <a:gd name="T5" fmla="*/ 0 h 97"/>
                  <a:gd name="T6" fmla="*/ 0 w 7"/>
                  <a:gd name="T7" fmla="*/ 48 h 97"/>
                  <a:gd name="T8" fmla="*/ 2 w 7"/>
                  <a:gd name="T9" fmla="*/ 97 h 97"/>
                  <a:gd name="T10" fmla="*/ 7 w 7"/>
                  <a:gd name="T11" fmla="*/ 97 h 97"/>
                  <a:gd name="T12" fmla="*/ 5 w 7"/>
                  <a:gd name="T13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5" y="48"/>
                    </a:moveTo>
                    <a:cubicBezTo>
                      <a:pt x="5" y="34"/>
                      <a:pt x="6" y="10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5"/>
                      <a:pt x="0" y="32"/>
                      <a:pt x="0" y="48"/>
                    </a:cubicBezTo>
                    <a:cubicBezTo>
                      <a:pt x="0" y="64"/>
                      <a:pt x="1" y="82"/>
                      <a:pt x="2" y="97"/>
                    </a:cubicBezTo>
                    <a:cubicBezTo>
                      <a:pt x="3" y="97"/>
                      <a:pt x="5" y="97"/>
                      <a:pt x="7" y="97"/>
                    </a:cubicBezTo>
                    <a:cubicBezTo>
                      <a:pt x="6" y="86"/>
                      <a:pt x="5" y="62"/>
                      <a:pt x="5" y="48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6" name="Freeform 685"/>
              <p:cNvSpPr>
                <a:spLocks/>
              </p:cNvSpPr>
              <p:nvPr/>
            </p:nvSpPr>
            <p:spPr bwMode="auto">
              <a:xfrm>
                <a:off x="2498152" y="2566721"/>
                <a:ext cx="17368" cy="156030"/>
              </a:xfrm>
              <a:custGeom>
                <a:avLst/>
                <a:gdLst>
                  <a:gd name="T0" fmla="*/ 8 w 8"/>
                  <a:gd name="T1" fmla="*/ 0 h 71"/>
                  <a:gd name="T2" fmla="*/ 7 w 8"/>
                  <a:gd name="T3" fmla="*/ 1 h 71"/>
                  <a:gd name="T4" fmla="*/ 0 w 8"/>
                  <a:gd name="T5" fmla="*/ 35 h 71"/>
                  <a:gd name="T6" fmla="*/ 7 w 8"/>
                  <a:gd name="T7" fmla="*/ 70 h 71"/>
                  <a:gd name="T8" fmla="*/ 8 w 8"/>
                  <a:gd name="T9" fmla="*/ 71 h 71"/>
                  <a:gd name="T10" fmla="*/ 3 w 8"/>
                  <a:gd name="T11" fmla="*/ 35 h 71"/>
                  <a:gd name="T12" fmla="*/ 8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3" y="10"/>
                      <a:pt x="0" y="15"/>
                      <a:pt x="0" y="35"/>
                    </a:cubicBezTo>
                    <a:cubicBezTo>
                      <a:pt x="0" y="55"/>
                      <a:pt x="3" y="61"/>
                      <a:pt x="7" y="70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5" y="62"/>
                      <a:pt x="3" y="47"/>
                      <a:pt x="3" y="35"/>
                    </a:cubicBezTo>
                    <a:cubicBezTo>
                      <a:pt x="3" y="23"/>
                      <a:pt x="5" y="8"/>
                      <a:pt x="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7" name="Freeform 686"/>
              <p:cNvSpPr>
                <a:spLocks/>
              </p:cNvSpPr>
              <p:nvPr/>
            </p:nvSpPr>
            <p:spPr bwMode="auto">
              <a:xfrm>
                <a:off x="4585989" y="1680396"/>
                <a:ext cx="1156355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FF6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8" name="Freeform 687"/>
              <p:cNvSpPr>
                <a:spLocks/>
              </p:cNvSpPr>
              <p:nvPr/>
            </p:nvSpPr>
            <p:spPr bwMode="auto">
              <a:xfrm>
                <a:off x="4600615" y="1680396"/>
                <a:ext cx="1157269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DF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9" name="Freeform 688"/>
              <p:cNvSpPr>
                <a:spLocks/>
              </p:cNvSpPr>
              <p:nvPr/>
            </p:nvSpPr>
            <p:spPr bwMode="auto">
              <a:xfrm>
                <a:off x="4587818" y="2643351"/>
                <a:ext cx="1141729" cy="194807"/>
              </a:xfrm>
              <a:custGeom>
                <a:avLst/>
                <a:gdLst>
                  <a:gd name="T0" fmla="*/ 0 w 528"/>
                  <a:gd name="T1" fmla="*/ 13 h 89"/>
                  <a:gd name="T2" fmla="*/ 488 w 528"/>
                  <a:gd name="T3" fmla="*/ 76 h 89"/>
                  <a:gd name="T4" fmla="*/ 523 w 528"/>
                  <a:gd name="T5" fmla="*/ 48 h 89"/>
                  <a:gd name="T6" fmla="*/ 402 w 528"/>
                  <a:gd name="T7" fmla="*/ 13 h 89"/>
                  <a:gd name="T8" fmla="*/ 0 w 528"/>
                  <a:gd name="T9" fmla="*/ 0 h 89"/>
                  <a:gd name="T10" fmla="*/ 0 w 528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89">
                    <a:moveTo>
                      <a:pt x="0" y="13"/>
                    </a:moveTo>
                    <a:cubicBezTo>
                      <a:pt x="1" y="14"/>
                      <a:pt x="406" y="89"/>
                      <a:pt x="488" y="76"/>
                    </a:cubicBezTo>
                    <a:cubicBezTo>
                      <a:pt x="522" y="70"/>
                      <a:pt x="528" y="60"/>
                      <a:pt x="523" y="48"/>
                    </a:cubicBezTo>
                    <a:cubicBezTo>
                      <a:pt x="512" y="24"/>
                      <a:pt x="402" y="13"/>
                      <a:pt x="402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adFill>
                <a:gsLst>
                  <a:gs pos="0">
                    <a:srgbClr val="EE0600"/>
                  </a:gs>
                  <a:gs pos="100000">
                    <a:srgbClr val="FE735F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0" name="Freeform 689"/>
              <p:cNvSpPr>
                <a:spLocks/>
              </p:cNvSpPr>
              <p:nvPr/>
            </p:nvSpPr>
            <p:spPr bwMode="auto">
              <a:xfrm>
                <a:off x="4587818" y="2643351"/>
                <a:ext cx="1217600" cy="215119"/>
              </a:xfrm>
              <a:custGeom>
                <a:avLst/>
                <a:gdLst>
                  <a:gd name="T0" fmla="*/ 0 w 563"/>
                  <a:gd name="T1" fmla="*/ 0 h 98"/>
                  <a:gd name="T2" fmla="*/ 222 w 563"/>
                  <a:gd name="T3" fmla="*/ 43 h 98"/>
                  <a:gd name="T4" fmla="*/ 518 w 563"/>
                  <a:gd name="T5" fmla="*/ 39 h 98"/>
                  <a:gd name="T6" fmla="*/ 402 w 563"/>
                  <a:gd name="T7" fmla="*/ 0 h 98"/>
                  <a:gd name="T8" fmla="*/ 0 w 563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98">
                    <a:moveTo>
                      <a:pt x="0" y="0"/>
                    </a:moveTo>
                    <a:cubicBezTo>
                      <a:pt x="0" y="0"/>
                      <a:pt x="154" y="33"/>
                      <a:pt x="222" y="43"/>
                    </a:cubicBezTo>
                    <a:cubicBezTo>
                      <a:pt x="354" y="62"/>
                      <a:pt x="563" y="98"/>
                      <a:pt x="518" y="39"/>
                    </a:cubicBezTo>
                    <a:cubicBezTo>
                      <a:pt x="503" y="19"/>
                      <a:pt x="402" y="0"/>
                      <a:pt x="4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10300"/>
                  </a:gs>
                  <a:gs pos="100000">
                    <a:srgbClr val="EE0600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1" name="Freeform 690"/>
              <p:cNvSpPr>
                <a:spLocks/>
              </p:cNvSpPr>
              <p:nvPr/>
            </p:nvSpPr>
            <p:spPr bwMode="auto">
              <a:xfrm>
                <a:off x="4637180" y="2085705"/>
                <a:ext cx="1019238" cy="501328"/>
              </a:xfrm>
              <a:custGeom>
                <a:avLst/>
                <a:gdLst>
                  <a:gd name="T0" fmla="*/ 387 w 471"/>
                  <a:gd name="T1" fmla="*/ 226 h 229"/>
                  <a:gd name="T2" fmla="*/ 393 w 471"/>
                  <a:gd name="T3" fmla="*/ 229 h 229"/>
                  <a:gd name="T4" fmla="*/ 471 w 471"/>
                  <a:gd name="T5" fmla="*/ 82 h 229"/>
                  <a:gd name="T6" fmla="*/ 148 w 471"/>
                  <a:gd name="T7" fmla="*/ 82 h 229"/>
                  <a:gd name="T8" fmla="*/ 0 w 471"/>
                  <a:gd name="T9" fmla="*/ 218 h 229"/>
                  <a:gd name="T10" fmla="*/ 387 w 471"/>
                  <a:gd name="T11" fmla="*/ 22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229">
                    <a:moveTo>
                      <a:pt x="387" y="226"/>
                    </a:moveTo>
                    <a:cubicBezTo>
                      <a:pt x="387" y="226"/>
                      <a:pt x="389" y="227"/>
                      <a:pt x="393" y="229"/>
                    </a:cubicBezTo>
                    <a:cubicBezTo>
                      <a:pt x="410" y="206"/>
                      <a:pt x="452" y="147"/>
                      <a:pt x="471" y="82"/>
                    </a:cubicBezTo>
                    <a:cubicBezTo>
                      <a:pt x="413" y="0"/>
                      <a:pt x="228" y="12"/>
                      <a:pt x="148" y="82"/>
                    </a:cubicBezTo>
                    <a:cubicBezTo>
                      <a:pt x="116" y="111"/>
                      <a:pt x="35" y="186"/>
                      <a:pt x="0" y="218"/>
                    </a:cubicBezTo>
                    <a:cubicBezTo>
                      <a:pt x="205" y="223"/>
                      <a:pt x="387" y="226"/>
                      <a:pt x="387" y="226"/>
                    </a:cubicBezTo>
                    <a:close/>
                  </a:path>
                </a:pathLst>
              </a:custGeom>
              <a:solidFill>
                <a:srgbClr val="8E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2" name="Freeform 652"/>
              <p:cNvSpPr>
                <a:spLocks/>
              </p:cNvSpPr>
              <p:nvPr/>
            </p:nvSpPr>
            <p:spPr bwMode="auto">
              <a:xfrm>
                <a:off x="3727636" y="2542717"/>
                <a:ext cx="1909585" cy="179112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6000">
                    <a:schemeClr val="bg1">
                      <a:alpha val="30000"/>
                    </a:schemeClr>
                  </a:gs>
                  <a:gs pos="0">
                    <a:srgbClr val="FF3E2F">
                      <a:alpha val="0"/>
                    </a:srgbClr>
                  </a:gs>
                  <a:gs pos="100000">
                    <a:srgbClr val="791104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</p:grpSp>
        <p:sp>
          <p:nvSpPr>
            <p:cNvPr id="187" name="Freeform 723"/>
            <p:cNvSpPr>
              <a:spLocks/>
            </p:cNvSpPr>
            <p:nvPr/>
          </p:nvSpPr>
          <p:spPr bwMode="auto">
            <a:xfrm>
              <a:off x="3600209" y="3174085"/>
              <a:ext cx="1313582" cy="2120718"/>
            </a:xfrm>
            <a:custGeom>
              <a:avLst/>
              <a:gdLst>
                <a:gd name="T0" fmla="*/ 358 w 607"/>
                <a:gd name="T1" fmla="*/ 23 h 970"/>
                <a:gd name="T2" fmla="*/ 367 w 607"/>
                <a:gd name="T3" fmla="*/ 51 h 970"/>
                <a:gd name="T4" fmla="*/ 327 w 607"/>
                <a:gd name="T5" fmla="*/ 177 h 970"/>
                <a:gd name="T6" fmla="*/ 278 w 607"/>
                <a:gd name="T7" fmla="*/ 122 h 970"/>
                <a:gd name="T8" fmla="*/ 154 w 607"/>
                <a:gd name="T9" fmla="*/ 25 h 970"/>
                <a:gd name="T10" fmla="*/ 43 w 607"/>
                <a:gd name="T11" fmla="*/ 27 h 970"/>
                <a:gd name="T12" fmla="*/ 42 w 607"/>
                <a:gd name="T13" fmla="*/ 28 h 970"/>
                <a:gd name="T14" fmla="*/ 28 w 607"/>
                <a:gd name="T15" fmla="*/ 149 h 970"/>
                <a:gd name="T16" fmla="*/ 184 w 607"/>
                <a:gd name="T17" fmla="*/ 306 h 970"/>
                <a:gd name="T18" fmla="*/ 98 w 607"/>
                <a:gd name="T19" fmla="*/ 560 h 970"/>
                <a:gd name="T20" fmla="*/ 126 w 607"/>
                <a:gd name="T21" fmla="*/ 773 h 970"/>
                <a:gd name="T22" fmla="*/ 231 w 607"/>
                <a:gd name="T23" fmla="*/ 970 h 970"/>
                <a:gd name="T24" fmla="*/ 545 w 607"/>
                <a:gd name="T25" fmla="*/ 796 h 970"/>
                <a:gd name="T26" fmla="*/ 500 w 607"/>
                <a:gd name="T27" fmla="*/ 693 h 970"/>
                <a:gd name="T28" fmla="*/ 489 w 607"/>
                <a:gd name="T29" fmla="*/ 589 h 970"/>
                <a:gd name="T30" fmla="*/ 594 w 607"/>
                <a:gd name="T31" fmla="*/ 170 h 970"/>
                <a:gd name="T32" fmla="*/ 571 w 607"/>
                <a:gd name="T33" fmla="*/ 17 h 970"/>
                <a:gd name="T34" fmla="*/ 358 w 607"/>
                <a:gd name="T35" fmla="*/ 2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7" h="970">
                  <a:moveTo>
                    <a:pt x="358" y="23"/>
                  </a:moveTo>
                  <a:cubicBezTo>
                    <a:pt x="367" y="51"/>
                    <a:pt x="367" y="51"/>
                    <a:pt x="367" y="51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21" y="0"/>
                    <a:pt x="75" y="1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6" y="58"/>
                    <a:pt x="0" y="112"/>
                    <a:pt x="28" y="149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98" y="560"/>
                    <a:pt x="98" y="560"/>
                    <a:pt x="98" y="560"/>
                  </a:cubicBezTo>
                  <a:cubicBezTo>
                    <a:pt x="81" y="624"/>
                    <a:pt x="95" y="715"/>
                    <a:pt x="126" y="773"/>
                  </a:cubicBezTo>
                  <a:cubicBezTo>
                    <a:pt x="231" y="970"/>
                    <a:pt x="231" y="970"/>
                    <a:pt x="231" y="970"/>
                  </a:cubicBezTo>
                  <a:cubicBezTo>
                    <a:pt x="545" y="796"/>
                    <a:pt x="545" y="796"/>
                    <a:pt x="545" y="796"/>
                  </a:cubicBezTo>
                  <a:cubicBezTo>
                    <a:pt x="500" y="693"/>
                    <a:pt x="500" y="693"/>
                    <a:pt x="500" y="693"/>
                  </a:cubicBezTo>
                  <a:cubicBezTo>
                    <a:pt x="486" y="660"/>
                    <a:pt x="482" y="624"/>
                    <a:pt x="489" y="589"/>
                  </a:cubicBezTo>
                  <a:cubicBezTo>
                    <a:pt x="594" y="170"/>
                    <a:pt x="594" y="170"/>
                    <a:pt x="594" y="170"/>
                  </a:cubicBezTo>
                  <a:cubicBezTo>
                    <a:pt x="607" y="120"/>
                    <a:pt x="597" y="61"/>
                    <a:pt x="571" y="17"/>
                  </a:cubicBezTo>
                  <a:lnTo>
                    <a:pt x="358" y="23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8" name="Freeform 724"/>
            <p:cNvSpPr>
              <a:spLocks/>
            </p:cNvSpPr>
            <p:nvPr/>
          </p:nvSpPr>
          <p:spPr bwMode="auto">
            <a:xfrm>
              <a:off x="3689791" y="3230403"/>
              <a:ext cx="250467" cy="247432"/>
            </a:xfrm>
            <a:custGeom>
              <a:avLst/>
              <a:gdLst>
                <a:gd name="T0" fmla="*/ 83 w 116"/>
                <a:gd name="T1" fmla="*/ 13 h 113"/>
                <a:gd name="T2" fmla="*/ 23 w 116"/>
                <a:gd name="T3" fmla="*/ 14 h 113"/>
                <a:gd name="T4" fmla="*/ 22 w 116"/>
                <a:gd name="T5" fmla="*/ 15 h 113"/>
                <a:gd name="T6" fmla="*/ 15 w 116"/>
                <a:gd name="T7" fmla="*/ 80 h 113"/>
                <a:gd name="T8" fmla="*/ 38 w 116"/>
                <a:gd name="T9" fmla="*/ 104 h 113"/>
                <a:gd name="T10" fmla="*/ 70 w 116"/>
                <a:gd name="T11" fmla="*/ 103 h 113"/>
                <a:gd name="T12" fmla="*/ 107 w 116"/>
                <a:gd name="T13" fmla="*/ 62 h 113"/>
                <a:gd name="T14" fmla="*/ 104 w 116"/>
                <a:gd name="T15" fmla="*/ 30 h 113"/>
                <a:gd name="T16" fmla="*/ 83 w 116"/>
                <a:gd name="T17" fmla="*/ 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3">
                  <a:moveTo>
                    <a:pt x="83" y="13"/>
                  </a:moveTo>
                  <a:cubicBezTo>
                    <a:pt x="65" y="0"/>
                    <a:pt x="40" y="0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" y="31"/>
                    <a:pt x="0" y="60"/>
                    <a:pt x="15" y="8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7" y="113"/>
                    <a:pt x="62" y="113"/>
                    <a:pt x="70" y="103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6" y="53"/>
                    <a:pt x="114" y="38"/>
                    <a:pt x="104" y="30"/>
                  </a:cubicBezTo>
                  <a:lnTo>
                    <a:pt x="8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9" name="矩形 1683"/>
            <p:cNvSpPr/>
            <p:nvPr/>
          </p:nvSpPr>
          <p:spPr>
            <a:xfrm rot="2691279">
              <a:off x="3597134" y="3632580"/>
              <a:ext cx="367644" cy="7461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15" h="128302">
                  <a:moveTo>
                    <a:pt x="40445" y="0"/>
                  </a:moveTo>
                  <a:lnTo>
                    <a:pt x="661515" y="0"/>
                  </a:lnTo>
                  <a:cubicBezTo>
                    <a:pt x="661532" y="31576"/>
                    <a:pt x="640617" y="63101"/>
                    <a:pt x="619681" y="101361"/>
                  </a:cubicBezTo>
                  <a:lnTo>
                    <a:pt x="0" y="128302"/>
                  </a:lnTo>
                  <a:lnTo>
                    <a:pt x="40445" y="0"/>
                  </a:ln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90" name="Freeform 725"/>
            <p:cNvSpPr>
              <a:spLocks/>
            </p:cNvSpPr>
            <p:nvPr/>
          </p:nvSpPr>
          <p:spPr bwMode="auto">
            <a:xfrm>
              <a:off x="3490515" y="2626594"/>
              <a:ext cx="259608" cy="87709"/>
            </a:xfrm>
            <a:custGeom>
              <a:avLst/>
              <a:gdLst>
                <a:gd name="T0" fmla="*/ 120 w 120"/>
                <a:gd name="T1" fmla="*/ 0 h 40"/>
                <a:gd name="T2" fmla="*/ 26 w 120"/>
                <a:gd name="T3" fmla="*/ 0 h 40"/>
                <a:gd name="T4" fmla="*/ 0 w 120"/>
                <a:gd name="T5" fmla="*/ 7 h 40"/>
                <a:gd name="T6" fmla="*/ 38 w 120"/>
                <a:gd name="T7" fmla="*/ 40 h 40"/>
                <a:gd name="T8" fmla="*/ 120 w 120"/>
                <a:gd name="T9" fmla="*/ 40 h 40"/>
                <a:gd name="T10" fmla="*/ 120 w 12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2"/>
                    <a:pt x="0" y="7"/>
                  </a:cubicBezTo>
                  <a:cubicBezTo>
                    <a:pt x="5" y="21"/>
                    <a:pt x="16" y="40"/>
                    <a:pt x="38" y="40"/>
                  </a:cubicBezTo>
                  <a:cubicBezTo>
                    <a:pt x="73" y="40"/>
                    <a:pt x="120" y="40"/>
                    <a:pt x="120" y="4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1" name="Freeform 726"/>
            <p:cNvSpPr>
              <a:spLocks/>
            </p:cNvSpPr>
            <p:nvPr/>
          </p:nvSpPr>
          <p:spPr bwMode="auto">
            <a:xfrm>
              <a:off x="3611178" y="3278412"/>
              <a:ext cx="406781" cy="750607"/>
            </a:xfrm>
            <a:custGeom>
              <a:avLst/>
              <a:gdLst>
                <a:gd name="T0" fmla="*/ 121 w 188"/>
                <a:gd name="T1" fmla="*/ 285 h 343"/>
                <a:gd name="T2" fmla="*/ 144 w 188"/>
                <a:gd name="T3" fmla="*/ 343 h 343"/>
                <a:gd name="T4" fmla="*/ 188 w 188"/>
                <a:gd name="T5" fmla="*/ 240 h 343"/>
                <a:gd name="T6" fmla="*/ 32 w 188"/>
                <a:gd name="T7" fmla="*/ 83 h 343"/>
                <a:gd name="T8" fmla="*/ 20 w 188"/>
                <a:gd name="T9" fmla="*/ 0 h 343"/>
                <a:gd name="T10" fmla="*/ 23 w 188"/>
                <a:gd name="T11" fmla="*/ 101 h 343"/>
                <a:gd name="T12" fmla="*/ 153 w 188"/>
                <a:gd name="T13" fmla="*/ 236 h 343"/>
                <a:gd name="T14" fmla="*/ 121 w 188"/>
                <a:gd name="T15" fmla="*/ 28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43">
                  <a:moveTo>
                    <a:pt x="121" y="285"/>
                  </a:moveTo>
                  <a:cubicBezTo>
                    <a:pt x="122" y="285"/>
                    <a:pt x="143" y="343"/>
                    <a:pt x="144" y="343"/>
                  </a:cubicBezTo>
                  <a:cubicBezTo>
                    <a:pt x="188" y="240"/>
                    <a:pt x="188" y="240"/>
                    <a:pt x="188" y="240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14" y="58"/>
                    <a:pt x="10" y="27"/>
                    <a:pt x="20" y="0"/>
                  </a:cubicBezTo>
                  <a:cubicBezTo>
                    <a:pt x="0" y="30"/>
                    <a:pt x="0" y="71"/>
                    <a:pt x="23" y="101"/>
                  </a:cubicBezTo>
                  <a:cubicBezTo>
                    <a:pt x="153" y="236"/>
                    <a:pt x="153" y="236"/>
                    <a:pt x="153" y="236"/>
                  </a:cubicBezTo>
                  <a:lnTo>
                    <a:pt x="121" y="28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2" name="Freeform 609"/>
            <p:cNvSpPr>
              <a:spLocks/>
            </p:cNvSpPr>
            <p:nvPr/>
          </p:nvSpPr>
          <p:spPr bwMode="auto">
            <a:xfrm>
              <a:off x="4006004" y="4736689"/>
              <a:ext cx="823617" cy="624121"/>
            </a:xfrm>
            <a:custGeom>
              <a:avLst/>
              <a:gdLst>
                <a:gd name="T0" fmla="*/ 381 w 381"/>
                <a:gd name="T1" fmla="*/ 112 h 286"/>
                <a:gd name="T2" fmla="*/ 336 w 381"/>
                <a:gd name="T3" fmla="*/ 9 h 286"/>
                <a:gd name="T4" fmla="*/ 0 w 381"/>
                <a:gd name="T5" fmla="*/ 160 h 286"/>
                <a:gd name="T6" fmla="*/ 67 w 381"/>
                <a:gd name="T7" fmla="*/ 286 h 286"/>
                <a:gd name="T8" fmla="*/ 381 w 381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86">
                  <a:moveTo>
                    <a:pt x="381" y="112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2" y="0"/>
                    <a:pt x="0" y="160"/>
                    <a:pt x="0" y="160"/>
                  </a:cubicBezTo>
                  <a:cubicBezTo>
                    <a:pt x="67" y="286"/>
                    <a:pt x="67" y="286"/>
                    <a:pt x="67" y="286"/>
                  </a:cubicBezTo>
                  <a:lnTo>
                    <a:pt x="381" y="112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3" name="Freeform 610"/>
            <p:cNvSpPr>
              <a:spLocks/>
            </p:cNvSpPr>
            <p:nvPr/>
          </p:nvSpPr>
          <p:spPr bwMode="auto">
            <a:xfrm>
              <a:off x="3906365" y="4730227"/>
              <a:ext cx="1374827" cy="1484595"/>
            </a:xfrm>
            <a:custGeom>
              <a:avLst/>
              <a:gdLst>
                <a:gd name="T0" fmla="*/ 0 w 1504"/>
                <a:gd name="T1" fmla="*/ 508 h 1608"/>
                <a:gd name="T2" fmla="*/ 929 w 1504"/>
                <a:gd name="T3" fmla="*/ 0 h 1608"/>
                <a:gd name="T4" fmla="*/ 1504 w 1504"/>
                <a:gd name="T5" fmla="*/ 1121 h 1608"/>
                <a:gd name="T6" fmla="*/ 575 w 1504"/>
                <a:gd name="T7" fmla="*/ 1608 h 1608"/>
                <a:gd name="T8" fmla="*/ 0 w 1504"/>
                <a:gd name="T9" fmla="*/ 5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1608">
                  <a:moveTo>
                    <a:pt x="0" y="508"/>
                  </a:moveTo>
                  <a:lnTo>
                    <a:pt x="929" y="0"/>
                  </a:lnTo>
                  <a:lnTo>
                    <a:pt x="1504" y="1121"/>
                  </a:lnTo>
                  <a:lnTo>
                    <a:pt x="575" y="1608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4" name="Freeform 612"/>
            <p:cNvSpPr>
              <a:spLocks/>
            </p:cNvSpPr>
            <p:nvPr/>
          </p:nvSpPr>
          <p:spPr bwMode="auto">
            <a:xfrm>
              <a:off x="3995034" y="5037671"/>
              <a:ext cx="825446" cy="625044"/>
            </a:xfrm>
            <a:custGeom>
              <a:avLst/>
              <a:gdLst>
                <a:gd name="T0" fmla="*/ 382 w 382"/>
                <a:gd name="T1" fmla="*/ 112 h 286"/>
                <a:gd name="T2" fmla="*/ 337 w 382"/>
                <a:gd name="T3" fmla="*/ 9 h 286"/>
                <a:gd name="T4" fmla="*/ 0 w 382"/>
                <a:gd name="T5" fmla="*/ 159 h 286"/>
                <a:gd name="T6" fmla="*/ 68 w 382"/>
                <a:gd name="T7" fmla="*/ 286 h 286"/>
                <a:gd name="T8" fmla="*/ 382 w 382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6">
                  <a:moveTo>
                    <a:pt x="382" y="112"/>
                  </a:moveTo>
                  <a:cubicBezTo>
                    <a:pt x="337" y="9"/>
                    <a:pt x="337" y="9"/>
                    <a:pt x="337" y="9"/>
                  </a:cubicBezTo>
                  <a:cubicBezTo>
                    <a:pt x="333" y="0"/>
                    <a:pt x="0" y="159"/>
                    <a:pt x="0" y="159"/>
                  </a:cubicBezTo>
                  <a:cubicBezTo>
                    <a:pt x="68" y="286"/>
                    <a:pt x="68" y="286"/>
                    <a:pt x="68" y="286"/>
                  </a:cubicBezTo>
                  <a:lnTo>
                    <a:pt x="382" y="1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5" name="Freeform 613"/>
            <p:cNvSpPr>
              <a:spLocks/>
            </p:cNvSpPr>
            <p:nvPr/>
          </p:nvSpPr>
          <p:spPr bwMode="auto">
            <a:xfrm>
              <a:off x="3953900" y="4941652"/>
              <a:ext cx="1508288" cy="1633239"/>
            </a:xfrm>
            <a:custGeom>
              <a:avLst/>
              <a:gdLst>
                <a:gd name="T0" fmla="*/ 0 w 1650"/>
                <a:gd name="T1" fmla="*/ 558 h 1769"/>
                <a:gd name="T2" fmla="*/ 1019 w 1650"/>
                <a:gd name="T3" fmla="*/ 0 h 1769"/>
                <a:gd name="T4" fmla="*/ 1650 w 1650"/>
                <a:gd name="T5" fmla="*/ 1232 h 1769"/>
                <a:gd name="T6" fmla="*/ 631 w 1650"/>
                <a:gd name="T7" fmla="*/ 1769 h 1769"/>
                <a:gd name="T8" fmla="*/ 0 w 1650"/>
                <a:gd name="T9" fmla="*/ 558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1769">
                  <a:moveTo>
                    <a:pt x="0" y="558"/>
                  </a:moveTo>
                  <a:lnTo>
                    <a:pt x="1019" y="0"/>
                  </a:lnTo>
                  <a:lnTo>
                    <a:pt x="1650" y="1232"/>
                  </a:lnTo>
                  <a:lnTo>
                    <a:pt x="631" y="1769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55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6" name="Freeform 614"/>
            <p:cNvSpPr>
              <a:spLocks noEditPoints="1"/>
            </p:cNvSpPr>
            <p:nvPr/>
          </p:nvSpPr>
          <p:spPr bwMode="auto">
            <a:xfrm>
              <a:off x="4085532" y="5469754"/>
              <a:ext cx="107865" cy="109868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6 w 50"/>
                <a:gd name="T11" fmla="*/ 37 h 50"/>
                <a:gd name="T12" fmla="*/ 25 w 50"/>
                <a:gd name="T13" fmla="*/ 41 h 50"/>
                <a:gd name="T14" fmla="*/ 14 w 50"/>
                <a:gd name="T15" fmla="*/ 37 h 50"/>
                <a:gd name="T16" fmla="*/ 9 w 50"/>
                <a:gd name="T17" fmla="*/ 25 h 50"/>
                <a:gd name="T18" fmla="*/ 14 w 50"/>
                <a:gd name="T19" fmla="*/ 14 h 50"/>
                <a:gd name="T20" fmla="*/ 25 w 50"/>
                <a:gd name="T21" fmla="*/ 9 h 50"/>
                <a:gd name="T22" fmla="*/ 36 w 50"/>
                <a:gd name="T23" fmla="*/ 14 h 50"/>
                <a:gd name="T24" fmla="*/ 41 w 50"/>
                <a:gd name="T25" fmla="*/ 25 h 50"/>
                <a:gd name="T26" fmla="*/ 36 w 50"/>
                <a:gd name="T2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6" y="37"/>
                  </a:moveTo>
                  <a:cubicBezTo>
                    <a:pt x="33" y="40"/>
                    <a:pt x="29" y="41"/>
                    <a:pt x="25" y="41"/>
                  </a:cubicBezTo>
                  <a:cubicBezTo>
                    <a:pt x="20" y="41"/>
                    <a:pt x="16" y="40"/>
                    <a:pt x="14" y="37"/>
                  </a:cubicBezTo>
                  <a:cubicBezTo>
                    <a:pt x="11" y="34"/>
                    <a:pt x="9" y="30"/>
                    <a:pt x="9" y="25"/>
                  </a:cubicBezTo>
                  <a:cubicBezTo>
                    <a:pt x="9" y="21"/>
                    <a:pt x="11" y="17"/>
                    <a:pt x="14" y="14"/>
                  </a:cubicBezTo>
                  <a:cubicBezTo>
                    <a:pt x="16" y="11"/>
                    <a:pt x="20" y="9"/>
                    <a:pt x="25" y="9"/>
                  </a:cubicBezTo>
                  <a:cubicBezTo>
                    <a:pt x="29" y="9"/>
                    <a:pt x="33" y="11"/>
                    <a:pt x="36" y="14"/>
                  </a:cubicBezTo>
                  <a:cubicBezTo>
                    <a:pt x="39" y="17"/>
                    <a:pt x="41" y="21"/>
                    <a:pt x="41" y="25"/>
                  </a:cubicBezTo>
                  <a:cubicBezTo>
                    <a:pt x="41" y="30"/>
                    <a:pt x="39" y="34"/>
                    <a:pt x="3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7" name="矩形 1683"/>
            <p:cNvSpPr/>
            <p:nvPr/>
          </p:nvSpPr>
          <p:spPr>
            <a:xfrm rot="19988958">
              <a:off x="3433811" y="3592213"/>
              <a:ext cx="291776" cy="7210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66" h="123974">
                  <a:moveTo>
                    <a:pt x="153269" y="8868"/>
                  </a:moveTo>
                  <a:lnTo>
                    <a:pt x="680066" y="0"/>
                  </a:lnTo>
                  <a:cubicBezTo>
                    <a:pt x="680083" y="31576"/>
                    <a:pt x="659168" y="63101"/>
                    <a:pt x="638232" y="101361"/>
                  </a:cubicBezTo>
                  <a:lnTo>
                    <a:pt x="0" y="123974"/>
                  </a:lnTo>
                  <a:cubicBezTo>
                    <a:pt x="10042" y="96813"/>
                    <a:pt x="75955" y="50688"/>
                    <a:pt x="153269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</p:grpSp>
      <p:grpSp>
        <p:nvGrpSpPr>
          <p:cNvPr id="297" name="Group 909">
            <a:extLst>
              <a:ext uri="{FF2B5EF4-FFF2-40B4-BE49-F238E27FC236}">
                <a16:creationId xmlns:a16="http://schemas.microsoft.com/office/drawing/2014/main" id="{9AAA6A7D-7B4F-8349-3427-B2D7D32405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7003" y="1989924"/>
            <a:ext cx="134150" cy="114407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98" name="Freeform 910">
              <a:extLst>
                <a:ext uri="{FF2B5EF4-FFF2-40B4-BE49-F238E27FC236}">
                  <a16:creationId xmlns:a16="http://schemas.microsoft.com/office/drawing/2014/main" id="{75ED3334-82E1-ABC0-5B67-AB1ABFD1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9" name="Freeform 911">
              <a:extLst>
                <a:ext uri="{FF2B5EF4-FFF2-40B4-BE49-F238E27FC236}">
                  <a16:creationId xmlns:a16="http://schemas.microsoft.com/office/drawing/2014/main" id="{DCF9F9E3-0655-2B50-C58B-369B30A28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0" name="Freeform 912">
              <a:extLst>
                <a:ext uri="{FF2B5EF4-FFF2-40B4-BE49-F238E27FC236}">
                  <a16:creationId xmlns:a16="http://schemas.microsoft.com/office/drawing/2014/main" id="{5363E29B-23B7-3A69-FAC9-774727205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1" name="Freeform 913">
              <a:extLst>
                <a:ext uri="{FF2B5EF4-FFF2-40B4-BE49-F238E27FC236}">
                  <a16:creationId xmlns:a16="http://schemas.microsoft.com/office/drawing/2014/main" id="{3C4F91F4-93B5-4D51-6DBA-C747263E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302" name="Group 893">
            <a:extLst>
              <a:ext uri="{FF2B5EF4-FFF2-40B4-BE49-F238E27FC236}">
                <a16:creationId xmlns:a16="http://schemas.microsoft.com/office/drawing/2014/main" id="{FB865E24-AEFF-4796-CD89-2CF00BBBD1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9413" y="2315116"/>
            <a:ext cx="150471" cy="149907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303" name="Freeform 896">
              <a:extLst>
                <a:ext uri="{FF2B5EF4-FFF2-40B4-BE49-F238E27FC236}">
                  <a16:creationId xmlns:a16="http://schemas.microsoft.com/office/drawing/2014/main" id="{69025C36-8E36-9B92-AAD6-C8591287F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4" name="Freeform 897">
              <a:extLst>
                <a:ext uri="{FF2B5EF4-FFF2-40B4-BE49-F238E27FC236}">
                  <a16:creationId xmlns:a16="http://schemas.microsoft.com/office/drawing/2014/main" id="{061E9D71-B5BA-C354-0D10-E29214F5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5" name="Freeform 898">
              <a:extLst>
                <a:ext uri="{FF2B5EF4-FFF2-40B4-BE49-F238E27FC236}">
                  <a16:creationId xmlns:a16="http://schemas.microsoft.com/office/drawing/2014/main" id="{0D174305-C42D-46D5-B561-B493AFB4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6" name="Freeform 899">
              <a:extLst>
                <a:ext uri="{FF2B5EF4-FFF2-40B4-BE49-F238E27FC236}">
                  <a16:creationId xmlns:a16="http://schemas.microsoft.com/office/drawing/2014/main" id="{EF08FF01-7E19-8535-711E-7DBEC7835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7" name="Freeform 900">
              <a:extLst>
                <a:ext uri="{FF2B5EF4-FFF2-40B4-BE49-F238E27FC236}">
                  <a16:creationId xmlns:a16="http://schemas.microsoft.com/office/drawing/2014/main" id="{C2679DD6-1FFC-9747-AC23-98A3277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8" name="Freeform 901">
              <a:extLst>
                <a:ext uri="{FF2B5EF4-FFF2-40B4-BE49-F238E27FC236}">
                  <a16:creationId xmlns:a16="http://schemas.microsoft.com/office/drawing/2014/main" id="{DC0B29BF-6599-18E4-E36B-8B281077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319" name="Рисунок 318">
            <a:extLst>
              <a:ext uri="{FF2B5EF4-FFF2-40B4-BE49-F238E27FC236}">
                <a16:creationId xmlns:a16="http://schemas.microsoft.com/office/drawing/2014/main" id="{C58EC468-0A73-D85B-4600-DB50590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52" y="3039760"/>
            <a:ext cx="155429" cy="15542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620E8A45-F6EE-ED48-49B2-30A6BA3BA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22" y="2659808"/>
            <a:ext cx="169370" cy="1693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60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8097-35CE-EEBE-F08F-B773132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87443" y="746518"/>
            <a:ext cx="1769107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7862" y="1835307"/>
            <a:ext cx="3059226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Выбрать технологию обучения модели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NLP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5027861" y="2977109"/>
            <a:ext cx="2859202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Обучить модель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5027860" y="3945590"/>
            <a:ext cx="32783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Получить метрики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4233195" y="1604914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4230019" y="2653719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4226843" y="3691199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4230019" y="4647847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Обработать датасет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F3782EC6-CD84-BC40-6D70-53EC754615AB}"/>
              </a:ext>
            </a:extLst>
          </p:cNvPr>
          <p:cNvSpPr txBox="1">
            <a:spLocks/>
          </p:cNvSpPr>
          <p:nvPr/>
        </p:nvSpPr>
        <p:spPr>
          <a:xfrm>
            <a:off x="2275052" y="304610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Задачи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Задачи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F7F0804F-0A11-4941-A8A5-8250B4FE905A}"/>
              </a:ext>
            </a:extLst>
          </p:cNvPr>
          <p:cNvSpPr txBox="1">
            <a:spLocks/>
          </p:cNvSpPr>
          <p:nvPr/>
        </p:nvSpPr>
        <p:spPr>
          <a:xfrm>
            <a:off x="4143849" y="98699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5" name="Google Shape;182;p31">
            <a:extLst>
              <a:ext uri="{FF2B5EF4-FFF2-40B4-BE49-F238E27FC236}">
                <a16:creationId xmlns:a16="http://schemas.microsoft.com/office/drawing/2014/main" id="{B1584961-A4DB-7373-CF74-C9E75936BB44}"/>
              </a:ext>
            </a:extLst>
          </p:cNvPr>
          <p:cNvSpPr txBox="1">
            <a:spLocks/>
          </p:cNvSpPr>
          <p:nvPr/>
        </p:nvSpPr>
        <p:spPr>
          <a:xfrm>
            <a:off x="4161488" y="202261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Google Shape;182;p31">
            <a:extLst>
              <a:ext uri="{FF2B5EF4-FFF2-40B4-BE49-F238E27FC236}">
                <a16:creationId xmlns:a16="http://schemas.microsoft.com/office/drawing/2014/main" id="{64E5AC12-56C9-33B4-ACF5-3AA979D97C01}"/>
              </a:ext>
            </a:extLst>
          </p:cNvPr>
          <p:cNvSpPr txBox="1">
            <a:spLocks/>
          </p:cNvSpPr>
          <p:nvPr/>
        </p:nvSpPr>
        <p:spPr>
          <a:xfrm>
            <a:off x="4147683" y="30639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4123874" y="305396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82;p31">
            <a:extLst>
              <a:ext uri="{FF2B5EF4-FFF2-40B4-BE49-F238E27FC236}">
                <a16:creationId xmlns:a16="http://schemas.microsoft.com/office/drawing/2014/main" id="{9B6C2486-822A-66FC-3E01-DEE86B393D77}"/>
              </a:ext>
            </a:extLst>
          </p:cNvPr>
          <p:cNvSpPr txBox="1">
            <a:spLocks/>
          </p:cNvSpPr>
          <p:nvPr/>
        </p:nvSpPr>
        <p:spPr>
          <a:xfrm>
            <a:off x="4143848" y="404280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4123874" y="402961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B56C2C1-234C-1355-B595-1FB959E1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" y="1038619"/>
            <a:ext cx="3639376" cy="36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7DE912-ADA4-FD87-C900-1AA6EA0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" y="101119"/>
            <a:ext cx="9144000" cy="5143500"/>
          </a:xfrm>
          <a:prstGeom prst="rect">
            <a:avLst/>
          </a:prstGeom>
        </p:spPr>
      </p:pic>
      <p:sp>
        <p:nvSpPr>
          <p:cNvPr id="4" name="TextBox 133"/>
          <p:cNvSpPr txBox="1"/>
          <p:nvPr/>
        </p:nvSpPr>
        <p:spPr>
          <a:xfrm>
            <a:off x="2230440" y="3859208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Honest</a:t>
            </a:r>
          </a:p>
        </p:txBody>
      </p:sp>
      <p:sp>
        <p:nvSpPr>
          <p:cNvPr id="5" name="TextBox 134"/>
          <p:cNvSpPr txBox="1"/>
          <p:nvPr/>
        </p:nvSpPr>
        <p:spPr>
          <a:xfrm>
            <a:off x="2187159" y="4131546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Strategic</a:t>
            </a:r>
          </a:p>
        </p:txBody>
      </p:sp>
      <p:grpSp>
        <p:nvGrpSpPr>
          <p:cNvPr id="6" name="组合 10"/>
          <p:cNvGrpSpPr/>
          <p:nvPr/>
        </p:nvGrpSpPr>
        <p:grpSpPr>
          <a:xfrm rot="21420942">
            <a:off x="370303" y="1398062"/>
            <a:ext cx="7758338" cy="3057598"/>
            <a:chOff x="-8806" y="3824706"/>
            <a:chExt cx="21418147" cy="8440994"/>
          </a:xfrm>
        </p:grpSpPr>
        <p:sp>
          <p:nvSpPr>
            <p:cNvPr id="7" name="Shape 561"/>
            <p:cNvSpPr/>
            <p:nvPr/>
          </p:nvSpPr>
          <p:spPr>
            <a:xfrm>
              <a:off x="-8806" y="3824706"/>
              <a:ext cx="21418147" cy="84409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9534"/>
                  </a:moveTo>
                  <a:cubicBezTo>
                    <a:pt x="17821" y="120000"/>
                    <a:pt x="19688" y="62325"/>
                    <a:pt x="28005" y="62790"/>
                  </a:cubicBezTo>
                  <a:cubicBezTo>
                    <a:pt x="36322" y="63255"/>
                    <a:pt x="41414" y="85581"/>
                    <a:pt x="52277" y="83720"/>
                  </a:cubicBezTo>
                  <a:cubicBezTo>
                    <a:pt x="63140" y="81860"/>
                    <a:pt x="63988" y="40930"/>
                    <a:pt x="75190" y="37209"/>
                  </a:cubicBezTo>
                  <a:cubicBezTo>
                    <a:pt x="86393" y="33488"/>
                    <a:pt x="87538" y="57093"/>
                    <a:pt x="98231" y="55697"/>
                  </a:cubicBezTo>
                  <a:cubicBezTo>
                    <a:pt x="108925" y="54302"/>
                    <a:pt x="109137" y="9767"/>
                    <a:pt x="120000" y="0"/>
                  </a:cubicBezTo>
                </a:path>
              </a:pathLst>
            </a:custGeom>
            <a:noFill/>
            <a:ln w="15875" cap="flat" cmpd="sng">
              <a:solidFill>
                <a:srgbClr val="BFBFB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137119" tIns="68550" rIns="137119" bIns="68550" anchor="t" anchorCtr="0">
              <a:noAutofit/>
            </a:bodyPr>
            <a:lstStyle/>
            <a:p>
              <a:pPr defTabSz="685800">
                <a:buClrTx/>
              </a:pPr>
              <a:endParaRPr sz="2700" kern="1200" dirty="0">
                <a:solidFill>
                  <a:prstClr val="black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Shape 562"/>
            <p:cNvSpPr/>
            <p:nvPr/>
          </p:nvSpPr>
          <p:spPr>
            <a:xfrm>
              <a:off x="7305107" y="8947341"/>
              <a:ext cx="1276883" cy="1273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 dirty="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Shape 563"/>
            <p:cNvSpPr/>
            <p:nvPr/>
          </p:nvSpPr>
          <p:spPr>
            <a:xfrm>
              <a:off x="11672389" y="6399557"/>
              <a:ext cx="1249155" cy="1246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Shape 564"/>
            <p:cNvSpPr/>
            <p:nvPr/>
          </p:nvSpPr>
          <p:spPr>
            <a:xfrm>
              <a:off x="18813519" y="5338416"/>
              <a:ext cx="1276883" cy="12737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 dirty="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Shape 565"/>
            <p:cNvSpPr/>
            <p:nvPr/>
          </p:nvSpPr>
          <p:spPr>
            <a:xfrm>
              <a:off x="1172906" y="10423466"/>
              <a:ext cx="1276883" cy="1264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文本框 24"/>
          <p:cNvSpPr txBox="1"/>
          <p:nvPr/>
        </p:nvSpPr>
        <p:spPr>
          <a:xfrm>
            <a:off x="5691185" y="1364995"/>
            <a:ext cx="1747272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Парсинг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предсказаний модели на тестовом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датасете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5442475" y="2877746"/>
            <a:ext cx="1747272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обучения с помощью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D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eepPavlow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2515936" y="2804112"/>
            <a:ext cx="1649274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Выбор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предобученной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модели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3" name="文本框 27"/>
          <p:cNvSpPr txBox="1"/>
          <p:nvPr/>
        </p:nvSpPr>
        <p:spPr>
          <a:xfrm>
            <a:off x="1238671" y="2609237"/>
            <a:ext cx="1599628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Обработка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датасета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" name="Shape 579">
            <a:extLst>
              <a:ext uri="{FF2B5EF4-FFF2-40B4-BE49-F238E27FC236}">
                <a16:creationId xmlns:a16="http://schemas.microsoft.com/office/drawing/2014/main" id="{988244EF-A321-86A8-C821-10A71CC98883}"/>
              </a:ext>
            </a:extLst>
          </p:cNvPr>
          <p:cNvSpPr/>
          <p:nvPr/>
        </p:nvSpPr>
        <p:spPr>
          <a:xfrm>
            <a:off x="7845808" y="907838"/>
            <a:ext cx="572128" cy="557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defTabSz="685800">
              <a:buClrTx/>
            </a:pPr>
            <a:endParaRPr sz="2700" kern="1200">
              <a:solidFill>
                <a:prstClr val="black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B1F0333-9A2E-06B5-241B-A9904A5CBB2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1347278-4453-962A-E307-0B9AB8B3AEEC}"/>
              </a:ext>
            </a:extLst>
          </p:cNvPr>
          <p:cNvGrpSpPr/>
          <p:nvPr/>
        </p:nvGrpSpPr>
        <p:grpSpPr>
          <a:xfrm>
            <a:off x="3450905" y="783188"/>
            <a:ext cx="2240280" cy="221876"/>
            <a:chOff x="2050256" y="941294"/>
            <a:chExt cx="5093494" cy="0"/>
          </a:xfrm>
        </p:grpSpPr>
        <p:cxnSp>
          <p:nvCxnSpPr>
            <p:cNvPr id="17" name="Google Shape;258;p35">
              <a:extLst>
                <a:ext uri="{FF2B5EF4-FFF2-40B4-BE49-F238E27FC236}">
                  <a16:creationId xmlns:a16="http://schemas.microsoft.com/office/drawing/2014/main" id="{0BD7395C-20EA-B168-4471-05C762D3AC51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5;p28">
              <a:extLst>
                <a:ext uri="{FF2B5EF4-FFF2-40B4-BE49-F238E27FC236}">
                  <a16:creationId xmlns:a16="http://schemas.microsoft.com/office/drawing/2014/main" id="{A2383835-3365-6696-C6C5-F975BE6423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510;p46">
            <a:extLst>
              <a:ext uri="{FF2B5EF4-FFF2-40B4-BE49-F238E27FC236}">
                <a16:creationId xmlns:a16="http://schemas.microsoft.com/office/drawing/2014/main" id="{D30D37EE-A7D1-38BE-7F6C-7AB429D6BE14}"/>
              </a:ext>
            </a:extLst>
          </p:cNvPr>
          <p:cNvSpPr txBox="1">
            <a:spLocks/>
          </p:cNvSpPr>
          <p:nvPr/>
        </p:nvSpPr>
        <p:spPr>
          <a:xfrm>
            <a:off x="2251240" y="29820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Схема решения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" name="文本框 25">
            <a:extLst>
              <a:ext uri="{FF2B5EF4-FFF2-40B4-BE49-F238E27FC236}">
                <a16:creationId xmlns:a16="http://schemas.microsoft.com/office/drawing/2014/main" id="{F2376FE3-C9A7-CC9C-9099-9D49EC134ADE}"/>
              </a:ext>
            </a:extLst>
          </p:cNvPr>
          <p:cNvSpPr txBox="1"/>
          <p:nvPr/>
        </p:nvSpPr>
        <p:spPr>
          <a:xfrm>
            <a:off x="3898037" y="1697455"/>
            <a:ext cx="1387295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обучение с помощью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P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yTorch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15" name="文本框 25">
            <a:extLst>
              <a:ext uri="{FF2B5EF4-FFF2-40B4-BE49-F238E27FC236}">
                <a16:creationId xmlns:a16="http://schemas.microsoft.com/office/drawing/2014/main" id="{5455A8BA-8D81-F135-61E4-D2833F49B54E}"/>
              </a:ext>
            </a:extLst>
          </p:cNvPr>
          <p:cNvSpPr txBox="1"/>
          <p:nvPr/>
        </p:nvSpPr>
        <p:spPr>
          <a:xfrm>
            <a:off x="3568457" y="3621181"/>
            <a:ext cx="2003271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обучения с помощью 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Sbert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4" name="文本框 25">
            <a:extLst>
              <a:ext uri="{FF2B5EF4-FFF2-40B4-BE49-F238E27FC236}">
                <a16:creationId xmlns:a16="http://schemas.microsoft.com/office/drawing/2014/main" id="{1180D57D-55C3-EC6B-55AC-890AE7547C91}"/>
              </a:ext>
            </a:extLst>
          </p:cNvPr>
          <p:cNvSpPr txBox="1"/>
          <p:nvPr/>
        </p:nvSpPr>
        <p:spPr>
          <a:xfrm>
            <a:off x="-23271" y="3466876"/>
            <a:ext cx="15996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Изучение предметной области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7" name="Shape 565">
            <a:extLst>
              <a:ext uri="{FF2B5EF4-FFF2-40B4-BE49-F238E27FC236}">
                <a16:creationId xmlns:a16="http://schemas.microsoft.com/office/drawing/2014/main" id="{86367B03-C2D5-286D-CB14-83BFDBA49102}"/>
              </a:ext>
            </a:extLst>
          </p:cNvPr>
          <p:cNvSpPr/>
          <p:nvPr/>
        </p:nvSpPr>
        <p:spPr>
          <a:xfrm>
            <a:off x="4015678" y="3062649"/>
            <a:ext cx="462528" cy="4581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Shape 565">
            <a:extLst>
              <a:ext uri="{FF2B5EF4-FFF2-40B4-BE49-F238E27FC236}">
                <a16:creationId xmlns:a16="http://schemas.microsoft.com/office/drawing/2014/main" id="{6512ECA7-B41C-5644-84E3-301361E2E57E}"/>
              </a:ext>
            </a:extLst>
          </p:cNvPr>
          <p:cNvSpPr/>
          <p:nvPr/>
        </p:nvSpPr>
        <p:spPr>
          <a:xfrm>
            <a:off x="6002167" y="2350042"/>
            <a:ext cx="462528" cy="458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 dirty="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565">
            <a:extLst>
              <a:ext uri="{FF2B5EF4-FFF2-40B4-BE49-F238E27FC236}">
                <a16:creationId xmlns:a16="http://schemas.microsoft.com/office/drawing/2014/main" id="{3ACCBB67-242F-026B-BB49-7E19E5E35047}"/>
              </a:ext>
            </a:extLst>
          </p:cNvPr>
          <p:cNvSpPr/>
          <p:nvPr/>
        </p:nvSpPr>
        <p:spPr>
          <a:xfrm>
            <a:off x="1999326" y="2895841"/>
            <a:ext cx="462528" cy="458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 dirty="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424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6EB9D84-AB65-F749-9CF5-98E05A5AAE14}"/>
              </a:ext>
            </a:extLst>
          </p:cNvPr>
          <p:cNvGrpSpPr/>
          <p:nvPr/>
        </p:nvGrpSpPr>
        <p:grpSpPr>
          <a:xfrm>
            <a:off x="2136088" y="635726"/>
            <a:ext cx="4735145" cy="4696987"/>
            <a:chOff x="5522810" y="1307259"/>
            <a:chExt cx="4859338" cy="4820180"/>
          </a:xfrm>
          <a:solidFill>
            <a:schemeClr val="accent1"/>
          </a:solidFill>
        </p:grpSpPr>
        <p:sp>
          <p:nvSpPr>
            <p:cNvPr id="5" name="Freeform 217">
              <a:extLst>
                <a:ext uri="{FF2B5EF4-FFF2-40B4-BE49-F238E27FC236}">
                  <a16:creationId xmlns:a16="http://schemas.microsoft.com/office/drawing/2014/main" id="{8C6BC0FD-7D9E-C946-A3D5-F50918B5BDEA}"/>
                </a:ext>
              </a:extLst>
            </p:cNvPr>
            <p:cNvSpPr/>
            <p:nvPr/>
          </p:nvSpPr>
          <p:spPr bwMode="auto">
            <a:xfrm>
              <a:off x="5522810" y="1828042"/>
              <a:ext cx="3034638" cy="2764457"/>
            </a:xfrm>
            <a:custGeom>
              <a:avLst/>
              <a:gdLst>
                <a:gd name="T0" fmla="*/ 303 w 326"/>
                <a:gd name="T1" fmla="*/ 135 h 297"/>
                <a:gd name="T2" fmla="*/ 233 w 326"/>
                <a:gd name="T3" fmla="*/ 267 h 297"/>
                <a:gd name="T4" fmla="*/ 71 w 326"/>
                <a:gd name="T5" fmla="*/ 262 h 297"/>
                <a:gd name="T6" fmla="*/ 29 w 326"/>
                <a:gd name="T7" fmla="*/ 109 h 297"/>
                <a:gd name="T8" fmla="*/ 177 w 326"/>
                <a:gd name="T9" fmla="*/ 14 h 297"/>
                <a:gd name="T10" fmla="*/ 303 w 326"/>
                <a:gd name="T11" fmla="*/ 135 h 297"/>
                <a:gd name="T12" fmla="*/ 310 w 326"/>
                <a:gd name="T13" fmla="*/ 133 h 297"/>
                <a:gd name="T14" fmla="*/ 196 w 326"/>
                <a:gd name="T15" fmla="*/ 9 h 297"/>
                <a:gd name="T16" fmla="*/ 31 w 326"/>
                <a:gd name="T17" fmla="*/ 91 h 297"/>
                <a:gd name="T18" fmla="*/ 50 w 326"/>
                <a:gd name="T19" fmla="*/ 254 h 297"/>
                <a:gd name="T20" fmla="*/ 220 w 326"/>
                <a:gd name="T21" fmla="*/ 279 h 297"/>
                <a:gd name="T22" fmla="*/ 310 w 326"/>
                <a:gd name="T23" fmla="*/ 133 h 297"/>
                <a:gd name="T24" fmla="*/ 303 w 326"/>
                <a:gd name="T25" fmla="*/ 135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7">
                  <a:moveTo>
                    <a:pt x="303" y="135"/>
                  </a:moveTo>
                  <a:cubicBezTo>
                    <a:pt x="318" y="195"/>
                    <a:pt x="288" y="244"/>
                    <a:pt x="233" y="267"/>
                  </a:cubicBezTo>
                  <a:cubicBezTo>
                    <a:pt x="183" y="288"/>
                    <a:pt x="118" y="292"/>
                    <a:pt x="71" y="262"/>
                  </a:cubicBezTo>
                  <a:cubicBezTo>
                    <a:pt x="21" y="230"/>
                    <a:pt x="4" y="162"/>
                    <a:pt x="29" y="109"/>
                  </a:cubicBezTo>
                  <a:cubicBezTo>
                    <a:pt x="55" y="54"/>
                    <a:pt x="117" y="14"/>
                    <a:pt x="177" y="14"/>
                  </a:cubicBezTo>
                  <a:cubicBezTo>
                    <a:pt x="247" y="14"/>
                    <a:pt x="287" y="74"/>
                    <a:pt x="303" y="135"/>
                  </a:cubicBezTo>
                  <a:cubicBezTo>
                    <a:pt x="304" y="139"/>
                    <a:pt x="311" y="137"/>
                    <a:pt x="310" y="133"/>
                  </a:cubicBezTo>
                  <a:cubicBezTo>
                    <a:pt x="294" y="77"/>
                    <a:pt x="259" y="18"/>
                    <a:pt x="196" y="9"/>
                  </a:cubicBezTo>
                  <a:cubicBezTo>
                    <a:pt x="133" y="0"/>
                    <a:pt x="64" y="38"/>
                    <a:pt x="31" y="91"/>
                  </a:cubicBezTo>
                  <a:cubicBezTo>
                    <a:pt x="0" y="143"/>
                    <a:pt x="5" y="212"/>
                    <a:pt x="50" y="254"/>
                  </a:cubicBezTo>
                  <a:cubicBezTo>
                    <a:pt x="96" y="296"/>
                    <a:pt x="165" y="297"/>
                    <a:pt x="220" y="279"/>
                  </a:cubicBezTo>
                  <a:cubicBezTo>
                    <a:pt x="286" y="257"/>
                    <a:pt x="326" y="203"/>
                    <a:pt x="310" y="133"/>
                  </a:cubicBezTo>
                  <a:cubicBezTo>
                    <a:pt x="309" y="129"/>
                    <a:pt x="302" y="131"/>
                    <a:pt x="303" y="135"/>
                  </a:cubicBezTo>
                </a:path>
              </a:pathLst>
            </a:custGeom>
            <a:solidFill>
              <a:srgbClr val="CB6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Freeform 218">
              <a:extLst>
                <a:ext uri="{FF2B5EF4-FFF2-40B4-BE49-F238E27FC236}">
                  <a16:creationId xmlns:a16="http://schemas.microsoft.com/office/drawing/2014/main" id="{CDBAD8E6-D95D-9245-9315-968347A0DF1E}"/>
                </a:ext>
              </a:extLst>
            </p:cNvPr>
            <p:cNvSpPr/>
            <p:nvPr/>
          </p:nvSpPr>
          <p:spPr bwMode="auto">
            <a:xfrm>
              <a:off x="6834558" y="3147620"/>
              <a:ext cx="3210843" cy="2979819"/>
            </a:xfrm>
            <a:custGeom>
              <a:avLst/>
              <a:gdLst>
                <a:gd name="T0" fmla="*/ 314 w 345"/>
                <a:gd name="T1" fmla="*/ 136 h 320"/>
                <a:gd name="T2" fmla="*/ 75 w 345"/>
                <a:gd name="T3" fmla="*/ 266 h 320"/>
                <a:gd name="T4" fmla="*/ 32 w 345"/>
                <a:gd name="T5" fmla="*/ 109 h 320"/>
                <a:gd name="T6" fmla="*/ 186 w 345"/>
                <a:gd name="T7" fmla="*/ 16 h 320"/>
                <a:gd name="T8" fmla="*/ 314 w 345"/>
                <a:gd name="T9" fmla="*/ 136 h 320"/>
                <a:gd name="T10" fmla="*/ 320 w 345"/>
                <a:gd name="T11" fmla="*/ 134 h 320"/>
                <a:gd name="T12" fmla="*/ 208 w 345"/>
                <a:gd name="T13" fmla="*/ 11 h 320"/>
                <a:gd name="T14" fmla="*/ 34 w 345"/>
                <a:gd name="T15" fmla="*/ 91 h 320"/>
                <a:gd name="T16" fmla="*/ 52 w 345"/>
                <a:gd name="T17" fmla="*/ 257 h 320"/>
                <a:gd name="T18" fmla="*/ 231 w 345"/>
                <a:gd name="T19" fmla="*/ 279 h 320"/>
                <a:gd name="T20" fmla="*/ 320 w 345"/>
                <a:gd name="T21" fmla="*/ 134 h 320"/>
                <a:gd name="T22" fmla="*/ 314 w 345"/>
                <a:gd name="T23" fmla="*/ 13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" h="320">
                  <a:moveTo>
                    <a:pt x="314" y="136"/>
                  </a:moveTo>
                  <a:cubicBezTo>
                    <a:pt x="345" y="263"/>
                    <a:pt x="167" y="320"/>
                    <a:pt x="75" y="266"/>
                  </a:cubicBezTo>
                  <a:cubicBezTo>
                    <a:pt x="21" y="234"/>
                    <a:pt x="3" y="164"/>
                    <a:pt x="32" y="109"/>
                  </a:cubicBezTo>
                  <a:cubicBezTo>
                    <a:pt x="60" y="53"/>
                    <a:pt x="124" y="15"/>
                    <a:pt x="186" y="16"/>
                  </a:cubicBezTo>
                  <a:cubicBezTo>
                    <a:pt x="256" y="16"/>
                    <a:pt x="297" y="74"/>
                    <a:pt x="314" y="136"/>
                  </a:cubicBezTo>
                  <a:cubicBezTo>
                    <a:pt x="315" y="140"/>
                    <a:pt x="321" y="138"/>
                    <a:pt x="320" y="134"/>
                  </a:cubicBezTo>
                  <a:cubicBezTo>
                    <a:pt x="305" y="78"/>
                    <a:pt x="270" y="22"/>
                    <a:pt x="208" y="11"/>
                  </a:cubicBezTo>
                  <a:cubicBezTo>
                    <a:pt x="142" y="0"/>
                    <a:pt x="70" y="37"/>
                    <a:pt x="34" y="91"/>
                  </a:cubicBezTo>
                  <a:cubicBezTo>
                    <a:pt x="0" y="143"/>
                    <a:pt x="4" y="214"/>
                    <a:pt x="52" y="257"/>
                  </a:cubicBezTo>
                  <a:cubicBezTo>
                    <a:pt x="100" y="300"/>
                    <a:pt x="174" y="299"/>
                    <a:pt x="231" y="279"/>
                  </a:cubicBezTo>
                  <a:cubicBezTo>
                    <a:pt x="296" y="256"/>
                    <a:pt x="337" y="204"/>
                    <a:pt x="320" y="134"/>
                  </a:cubicBezTo>
                  <a:cubicBezTo>
                    <a:pt x="319" y="130"/>
                    <a:pt x="313" y="132"/>
                    <a:pt x="314" y="136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" name="Freeform 219">
              <a:extLst>
                <a:ext uri="{FF2B5EF4-FFF2-40B4-BE49-F238E27FC236}">
                  <a16:creationId xmlns:a16="http://schemas.microsoft.com/office/drawing/2014/main" id="{245B537F-E570-C244-9C8A-D3D2605469B6}"/>
                </a:ext>
              </a:extLst>
            </p:cNvPr>
            <p:cNvSpPr/>
            <p:nvPr/>
          </p:nvSpPr>
          <p:spPr bwMode="auto">
            <a:xfrm>
              <a:off x="7002931" y="1307259"/>
              <a:ext cx="3379217" cy="3030722"/>
            </a:xfrm>
            <a:custGeom>
              <a:avLst/>
              <a:gdLst>
                <a:gd name="T0" fmla="*/ 93 w 363"/>
                <a:gd name="T1" fmla="*/ 252 h 326"/>
                <a:gd name="T2" fmla="*/ 253 w 363"/>
                <a:gd name="T3" fmla="*/ 20 h 326"/>
                <a:gd name="T4" fmla="*/ 352 w 363"/>
                <a:gd name="T5" fmla="*/ 126 h 326"/>
                <a:gd name="T6" fmla="*/ 285 w 363"/>
                <a:gd name="T7" fmla="*/ 267 h 326"/>
                <a:gd name="T8" fmla="*/ 186 w 363"/>
                <a:gd name="T9" fmla="*/ 302 h 326"/>
                <a:gd name="T10" fmla="*/ 93 w 363"/>
                <a:gd name="T11" fmla="*/ 252 h 326"/>
                <a:gd name="T12" fmla="*/ 88 w 363"/>
                <a:gd name="T13" fmla="*/ 257 h 326"/>
                <a:gd name="T14" fmla="*/ 260 w 363"/>
                <a:gd name="T15" fmla="*/ 292 h 326"/>
                <a:gd name="T16" fmla="*/ 358 w 363"/>
                <a:gd name="T17" fmla="*/ 141 h 326"/>
                <a:gd name="T18" fmla="*/ 277 w 363"/>
                <a:gd name="T19" fmla="*/ 17 h 326"/>
                <a:gd name="T20" fmla="*/ 107 w 363"/>
                <a:gd name="T21" fmla="*/ 82 h 326"/>
                <a:gd name="T22" fmla="*/ 88 w 363"/>
                <a:gd name="T23" fmla="*/ 257 h 326"/>
                <a:gd name="T24" fmla="*/ 93 w 363"/>
                <a:gd name="T25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326">
                  <a:moveTo>
                    <a:pt x="93" y="252"/>
                  </a:moveTo>
                  <a:cubicBezTo>
                    <a:pt x="0" y="157"/>
                    <a:pt x="150" y="14"/>
                    <a:pt x="253" y="20"/>
                  </a:cubicBezTo>
                  <a:cubicBezTo>
                    <a:pt x="309" y="24"/>
                    <a:pt x="351" y="70"/>
                    <a:pt x="352" y="126"/>
                  </a:cubicBezTo>
                  <a:cubicBezTo>
                    <a:pt x="353" y="179"/>
                    <a:pt x="325" y="233"/>
                    <a:pt x="285" y="267"/>
                  </a:cubicBezTo>
                  <a:cubicBezTo>
                    <a:pt x="257" y="291"/>
                    <a:pt x="223" y="306"/>
                    <a:pt x="186" y="302"/>
                  </a:cubicBezTo>
                  <a:cubicBezTo>
                    <a:pt x="150" y="298"/>
                    <a:pt x="119" y="277"/>
                    <a:pt x="93" y="252"/>
                  </a:cubicBezTo>
                  <a:cubicBezTo>
                    <a:pt x="90" y="250"/>
                    <a:pt x="85" y="254"/>
                    <a:pt x="88" y="257"/>
                  </a:cubicBezTo>
                  <a:cubicBezTo>
                    <a:pt x="135" y="302"/>
                    <a:pt x="200" y="326"/>
                    <a:pt x="260" y="292"/>
                  </a:cubicBezTo>
                  <a:cubicBezTo>
                    <a:pt x="314" y="262"/>
                    <a:pt x="353" y="202"/>
                    <a:pt x="358" y="141"/>
                  </a:cubicBezTo>
                  <a:cubicBezTo>
                    <a:pt x="363" y="86"/>
                    <a:pt x="332" y="33"/>
                    <a:pt x="277" y="17"/>
                  </a:cubicBezTo>
                  <a:cubicBezTo>
                    <a:pt x="214" y="0"/>
                    <a:pt x="149" y="38"/>
                    <a:pt x="107" y="82"/>
                  </a:cubicBezTo>
                  <a:cubicBezTo>
                    <a:pt x="59" y="131"/>
                    <a:pt x="35" y="202"/>
                    <a:pt x="88" y="257"/>
                  </a:cubicBezTo>
                  <a:cubicBezTo>
                    <a:pt x="91" y="260"/>
                    <a:pt x="96" y="255"/>
                    <a:pt x="93" y="252"/>
                  </a:cubicBezTo>
                </a:path>
              </a:pathLst>
            </a:custGeom>
            <a:solidFill>
              <a:srgbClr val="8F8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Freeform 220">
              <a:extLst>
                <a:ext uri="{FF2B5EF4-FFF2-40B4-BE49-F238E27FC236}">
                  <a16:creationId xmlns:a16="http://schemas.microsoft.com/office/drawing/2014/main" id="{674E58A7-3332-824A-AB88-03FD3FD7E466}"/>
                </a:ext>
              </a:extLst>
            </p:cNvPr>
            <p:cNvSpPr/>
            <p:nvPr/>
          </p:nvSpPr>
          <p:spPr bwMode="auto">
            <a:xfrm>
              <a:off x="7598112" y="2321415"/>
              <a:ext cx="446386" cy="418976"/>
            </a:xfrm>
            <a:custGeom>
              <a:avLst/>
              <a:gdLst>
                <a:gd name="T0" fmla="*/ 3 w 48"/>
                <a:gd name="T1" fmla="*/ 44 h 45"/>
                <a:gd name="T2" fmla="*/ 47 w 48"/>
                <a:gd name="T3" fmla="*/ 3 h 45"/>
                <a:gd name="T4" fmla="*/ 46 w 48"/>
                <a:gd name="T5" fmla="*/ 1 h 45"/>
                <a:gd name="T6" fmla="*/ 1 w 48"/>
                <a:gd name="T7" fmla="*/ 42 h 45"/>
                <a:gd name="T8" fmla="*/ 3 w 48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5">
                  <a:moveTo>
                    <a:pt x="3" y="44"/>
                  </a:moveTo>
                  <a:cubicBezTo>
                    <a:pt x="17" y="30"/>
                    <a:pt x="33" y="17"/>
                    <a:pt x="47" y="3"/>
                  </a:cubicBezTo>
                  <a:cubicBezTo>
                    <a:pt x="48" y="2"/>
                    <a:pt x="47" y="0"/>
                    <a:pt x="46" y="1"/>
                  </a:cubicBezTo>
                  <a:cubicBezTo>
                    <a:pt x="31" y="14"/>
                    <a:pt x="15" y="28"/>
                    <a:pt x="1" y="42"/>
                  </a:cubicBezTo>
                  <a:cubicBezTo>
                    <a:pt x="0" y="43"/>
                    <a:pt x="2" y="45"/>
                    <a:pt x="3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" name="Freeform 221">
              <a:extLst>
                <a:ext uri="{FF2B5EF4-FFF2-40B4-BE49-F238E27FC236}">
                  <a16:creationId xmlns:a16="http://schemas.microsoft.com/office/drawing/2014/main" id="{753B0F0A-C729-2847-BFB1-E0B9919A6003}"/>
                </a:ext>
              </a:extLst>
            </p:cNvPr>
            <p:cNvSpPr/>
            <p:nvPr/>
          </p:nvSpPr>
          <p:spPr bwMode="auto">
            <a:xfrm>
              <a:off x="7570702" y="2442801"/>
              <a:ext cx="540361" cy="481626"/>
            </a:xfrm>
            <a:custGeom>
              <a:avLst/>
              <a:gdLst>
                <a:gd name="T0" fmla="*/ 3 w 58"/>
                <a:gd name="T1" fmla="*/ 51 h 52"/>
                <a:gd name="T2" fmla="*/ 57 w 58"/>
                <a:gd name="T3" fmla="*/ 2 h 52"/>
                <a:gd name="T4" fmla="*/ 55 w 58"/>
                <a:gd name="T5" fmla="*/ 1 h 52"/>
                <a:gd name="T6" fmla="*/ 1 w 58"/>
                <a:gd name="T7" fmla="*/ 49 h 52"/>
                <a:gd name="T8" fmla="*/ 3 w 58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3" y="51"/>
                  </a:moveTo>
                  <a:cubicBezTo>
                    <a:pt x="21" y="35"/>
                    <a:pt x="39" y="19"/>
                    <a:pt x="57" y="2"/>
                  </a:cubicBezTo>
                  <a:cubicBezTo>
                    <a:pt x="58" y="1"/>
                    <a:pt x="56" y="0"/>
                    <a:pt x="55" y="1"/>
                  </a:cubicBezTo>
                  <a:cubicBezTo>
                    <a:pt x="36" y="16"/>
                    <a:pt x="19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" name="Freeform 222">
              <a:extLst>
                <a:ext uri="{FF2B5EF4-FFF2-40B4-BE49-F238E27FC236}">
                  <a16:creationId xmlns:a16="http://schemas.microsoft.com/office/drawing/2014/main" id="{28C3B0FD-FF30-B249-A910-8596FD45AA4D}"/>
                </a:ext>
              </a:extLst>
            </p:cNvPr>
            <p:cNvSpPr/>
            <p:nvPr/>
          </p:nvSpPr>
          <p:spPr bwMode="auto">
            <a:xfrm>
              <a:off x="7551124" y="2583765"/>
              <a:ext cx="642169" cy="528614"/>
            </a:xfrm>
            <a:custGeom>
              <a:avLst/>
              <a:gdLst>
                <a:gd name="T0" fmla="*/ 3 w 69"/>
                <a:gd name="T1" fmla="*/ 56 h 57"/>
                <a:gd name="T2" fmla="*/ 68 w 69"/>
                <a:gd name="T3" fmla="*/ 3 h 57"/>
                <a:gd name="T4" fmla="*/ 67 w 69"/>
                <a:gd name="T5" fmla="*/ 1 h 57"/>
                <a:gd name="T6" fmla="*/ 1 w 69"/>
                <a:gd name="T7" fmla="*/ 54 h 57"/>
                <a:gd name="T8" fmla="*/ 3 w 69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57">
                  <a:moveTo>
                    <a:pt x="3" y="56"/>
                  </a:moveTo>
                  <a:cubicBezTo>
                    <a:pt x="23" y="36"/>
                    <a:pt x="45" y="19"/>
                    <a:pt x="68" y="3"/>
                  </a:cubicBezTo>
                  <a:cubicBezTo>
                    <a:pt x="69" y="2"/>
                    <a:pt x="68" y="0"/>
                    <a:pt x="67" y="1"/>
                  </a:cubicBezTo>
                  <a:cubicBezTo>
                    <a:pt x="43" y="16"/>
                    <a:pt x="21" y="34"/>
                    <a:pt x="1" y="54"/>
                  </a:cubicBezTo>
                  <a:cubicBezTo>
                    <a:pt x="0" y="55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" name="Freeform 223">
              <a:extLst>
                <a:ext uri="{FF2B5EF4-FFF2-40B4-BE49-F238E27FC236}">
                  <a16:creationId xmlns:a16="http://schemas.microsoft.com/office/drawing/2014/main" id="{3C2E9C6E-CA1B-1A4D-8104-BD3C00286427}"/>
                </a:ext>
              </a:extLst>
            </p:cNvPr>
            <p:cNvSpPr/>
            <p:nvPr/>
          </p:nvSpPr>
          <p:spPr bwMode="auto">
            <a:xfrm>
              <a:off x="7570702" y="2712982"/>
              <a:ext cx="696988" cy="528614"/>
            </a:xfrm>
            <a:custGeom>
              <a:avLst/>
              <a:gdLst>
                <a:gd name="T0" fmla="*/ 3 w 75"/>
                <a:gd name="T1" fmla="*/ 56 h 57"/>
                <a:gd name="T2" fmla="*/ 74 w 75"/>
                <a:gd name="T3" fmla="*/ 3 h 57"/>
                <a:gd name="T4" fmla="*/ 73 w 75"/>
                <a:gd name="T5" fmla="*/ 1 h 57"/>
                <a:gd name="T6" fmla="*/ 2 w 75"/>
                <a:gd name="T7" fmla="*/ 55 h 57"/>
                <a:gd name="T8" fmla="*/ 3 w 75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7">
                  <a:moveTo>
                    <a:pt x="3" y="56"/>
                  </a:moveTo>
                  <a:cubicBezTo>
                    <a:pt x="26" y="37"/>
                    <a:pt x="50" y="20"/>
                    <a:pt x="74" y="3"/>
                  </a:cubicBezTo>
                  <a:cubicBezTo>
                    <a:pt x="75" y="2"/>
                    <a:pt x="74" y="0"/>
                    <a:pt x="73" y="1"/>
                  </a:cubicBezTo>
                  <a:cubicBezTo>
                    <a:pt x="48" y="16"/>
                    <a:pt x="24" y="35"/>
                    <a:pt x="2" y="55"/>
                  </a:cubicBezTo>
                  <a:cubicBezTo>
                    <a:pt x="0" y="56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" name="Freeform 224">
              <a:extLst>
                <a:ext uri="{FF2B5EF4-FFF2-40B4-BE49-F238E27FC236}">
                  <a16:creationId xmlns:a16="http://schemas.microsoft.com/office/drawing/2014/main" id="{8EF362E1-B736-064F-BA3A-DBC5FDF90F15}"/>
                </a:ext>
              </a:extLst>
            </p:cNvPr>
            <p:cNvSpPr/>
            <p:nvPr/>
          </p:nvSpPr>
          <p:spPr bwMode="auto">
            <a:xfrm>
              <a:off x="7617690" y="2881355"/>
              <a:ext cx="716566" cy="481626"/>
            </a:xfrm>
            <a:custGeom>
              <a:avLst/>
              <a:gdLst>
                <a:gd name="T0" fmla="*/ 3 w 77"/>
                <a:gd name="T1" fmla="*/ 51 h 52"/>
                <a:gd name="T2" fmla="*/ 76 w 77"/>
                <a:gd name="T3" fmla="*/ 2 h 52"/>
                <a:gd name="T4" fmla="*/ 74 w 77"/>
                <a:gd name="T5" fmla="*/ 0 h 52"/>
                <a:gd name="T6" fmla="*/ 1 w 77"/>
                <a:gd name="T7" fmla="*/ 49 h 52"/>
                <a:gd name="T8" fmla="*/ 3 w 77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2">
                  <a:moveTo>
                    <a:pt x="3" y="51"/>
                  </a:moveTo>
                  <a:cubicBezTo>
                    <a:pt x="27" y="35"/>
                    <a:pt x="52" y="19"/>
                    <a:pt x="76" y="2"/>
                  </a:cubicBezTo>
                  <a:cubicBezTo>
                    <a:pt x="77" y="1"/>
                    <a:pt x="76" y="0"/>
                    <a:pt x="74" y="0"/>
                  </a:cubicBezTo>
                  <a:cubicBezTo>
                    <a:pt x="50" y="15"/>
                    <a:pt x="26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" name="Freeform 225">
              <a:extLst>
                <a:ext uri="{FF2B5EF4-FFF2-40B4-BE49-F238E27FC236}">
                  <a16:creationId xmlns:a16="http://schemas.microsoft.com/office/drawing/2014/main" id="{72E9269C-C23F-4A4C-AE42-D23D2FA31D80}"/>
                </a:ext>
              </a:extLst>
            </p:cNvPr>
            <p:cNvSpPr/>
            <p:nvPr/>
          </p:nvSpPr>
          <p:spPr bwMode="auto">
            <a:xfrm>
              <a:off x="7707751" y="3010572"/>
              <a:ext cx="673494" cy="473795"/>
            </a:xfrm>
            <a:custGeom>
              <a:avLst/>
              <a:gdLst>
                <a:gd name="T0" fmla="*/ 2 w 72"/>
                <a:gd name="T1" fmla="*/ 50 h 51"/>
                <a:gd name="T2" fmla="*/ 70 w 72"/>
                <a:gd name="T3" fmla="*/ 3 h 51"/>
                <a:gd name="T4" fmla="*/ 69 w 72"/>
                <a:gd name="T5" fmla="*/ 1 h 51"/>
                <a:gd name="T6" fmla="*/ 1 w 72"/>
                <a:gd name="T7" fmla="*/ 48 h 51"/>
                <a:gd name="T8" fmla="*/ 2 w 7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1">
                  <a:moveTo>
                    <a:pt x="2" y="50"/>
                  </a:moveTo>
                  <a:cubicBezTo>
                    <a:pt x="24" y="32"/>
                    <a:pt x="47" y="17"/>
                    <a:pt x="70" y="3"/>
                  </a:cubicBezTo>
                  <a:cubicBezTo>
                    <a:pt x="72" y="2"/>
                    <a:pt x="71" y="0"/>
                    <a:pt x="69" y="1"/>
                  </a:cubicBezTo>
                  <a:cubicBezTo>
                    <a:pt x="45" y="14"/>
                    <a:pt x="22" y="30"/>
                    <a:pt x="1" y="48"/>
                  </a:cubicBezTo>
                  <a:cubicBezTo>
                    <a:pt x="0" y="49"/>
                    <a:pt x="1" y="51"/>
                    <a:pt x="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ACCCACD4-7E89-AE4F-8FC2-8968AA83EA0C}"/>
                </a:ext>
              </a:extLst>
            </p:cNvPr>
            <p:cNvSpPr/>
            <p:nvPr/>
          </p:nvSpPr>
          <p:spPr bwMode="auto">
            <a:xfrm>
              <a:off x="8173714" y="3120211"/>
              <a:ext cx="223193" cy="207530"/>
            </a:xfrm>
            <a:custGeom>
              <a:avLst/>
              <a:gdLst>
                <a:gd name="T0" fmla="*/ 3 w 24"/>
                <a:gd name="T1" fmla="*/ 21 h 22"/>
                <a:gd name="T2" fmla="*/ 23 w 24"/>
                <a:gd name="T3" fmla="*/ 2 h 22"/>
                <a:gd name="T4" fmla="*/ 22 w 24"/>
                <a:gd name="T5" fmla="*/ 1 h 22"/>
                <a:gd name="T6" fmla="*/ 1 w 24"/>
                <a:gd name="T7" fmla="*/ 19 h 22"/>
                <a:gd name="T8" fmla="*/ 3 w 24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3" y="21"/>
                  </a:moveTo>
                  <a:cubicBezTo>
                    <a:pt x="10" y="16"/>
                    <a:pt x="16" y="8"/>
                    <a:pt x="23" y="2"/>
                  </a:cubicBezTo>
                  <a:cubicBezTo>
                    <a:pt x="24" y="2"/>
                    <a:pt x="23" y="0"/>
                    <a:pt x="22" y="1"/>
                  </a:cubicBezTo>
                  <a:cubicBezTo>
                    <a:pt x="14" y="6"/>
                    <a:pt x="9" y="14"/>
                    <a:pt x="1" y="19"/>
                  </a:cubicBezTo>
                  <a:cubicBezTo>
                    <a:pt x="0" y="20"/>
                    <a:pt x="1" y="22"/>
                    <a:pt x="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524A2A05-F412-0D4E-9746-7163953916AD}"/>
                </a:ext>
              </a:extLst>
            </p:cNvPr>
            <p:cNvSpPr/>
            <p:nvPr/>
          </p:nvSpPr>
          <p:spPr bwMode="auto">
            <a:xfrm>
              <a:off x="7077329" y="4173524"/>
              <a:ext cx="46988" cy="325000"/>
            </a:xfrm>
            <a:custGeom>
              <a:avLst/>
              <a:gdLst>
                <a:gd name="T0" fmla="*/ 0 w 5"/>
                <a:gd name="T1" fmla="*/ 1 h 35"/>
                <a:gd name="T2" fmla="*/ 3 w 5"/>
                <a:gd name="T3" fmla="*/ 34 h 35"/>
                <a:gd name="T4" fmla="*/ 5 w 5"/>
                <a:gd name="T5" fmla="*/ 34 h 35"/>
                <a:gd name="T6" fmla="*/ 2 w 5"/>
                <a:gd name="T7" fmla="*/ 1 h 35"/>
                <a:gd name="T8" fmla="*/ 0 w 5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5">
                  <a:moveTo>
                    <a:pt x="0" y="1"/>
                  </a:moveTo>
                  <a:cubicBezTo>
                    <a:pt x="0" y="12"/>
                    <a:pt x="1" y="23"/>
                    <a:pt x="3" y="34"/>
                  </a:cubicBezTo>
                  <a:cubicBezTo>
                    <a:pt x="3" y="35"/>
                    <a:pt x="5" y="35"/>
                    <a:pt x="5" y="34"/>
                  </a:cubicBezTo>
                  <a:cubicBezTo>
                    <a:pt x="5" y="23"/>
                    <a:pt x="4" y="11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" name="Freeform 228">
              <a:extLst>
                <a:ext uri="{FF2B5EF4-FFF2-40B4-BE49-F238E27FC236}">
                  <a16:creationId xmlns:a16="http://schemas.microsoft.com/office/drawing/2014/main" id="{3C701384-20FA-5D4E-9FE2-3CB1F8401137}"/>
                </a:ext>
              </a:extLst>
            </p:cNvPr>
            <p:cNvSpPr/>
            <p:nvPr/>
          </p:nvSpPr>
          <p:spPr bwMode="auto">
            <a:xfrm>
              <a:off x="7171305" y="4005150"/>
              <a:ext cx="54819" cy="493373"/>
            </a:xfrm>
            <a:custGeom>
              <a:avLst/>
              <a:gdLst>
                <a:gd name="T0" fmla="*/ 0 w 6"/>
                <a:gd name="T1" fmla="*/ 1 h 53"/>
                <a:gd name="T2" fmla="*/ 4 w 6"/>
                <a:gd name="T3" fmla="*/ 52 h 53"/>
                <a:gd name="T4" fmla="*/ 6 w 6"/>
                <a:gd name="T5" fmla="*/ 52 h 53"/>
                <a:gd name="T6" fmla="*/ 3 w 6"/>
                <a:gd name="T7" fmla="*/ 1 h 53"/>
                <a:gd name="T8" fmla="*/ 0 w 6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0" y="1"/>
                  </a:moveTo>
                  <a:cubicBezTo>
                    <a:pt x="1" y="18"/>
                    <a:pt x="2" y="35"/>
                    <a:pt x="4" y="52"/>
                  </a:cubicBezTo>
                  <a:cubicBezTo>
                    <a:pt x="4" y="53"/>
                    <a:pt x="6" y="53"/>
                    <a:pt x="6" y="52"/>
                  </a:cubicBezTo>
                  <a:cubicBezTo>
                    <a:pt x="6" y="35"/>
                    <a:pt x="4" y="18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F9E4050F-17E4-7D45-B96B-3C6074ED37CA}"/>
                </a:ext>
              </a:extLst>
            </p:cNvPr>
            <p:cNvSpPr/>
            <p:nvPr/>
          </p:nvSpPr>
          <p:spPr bwMode="auto">
            <a:xfrm>
              <a:off x="7280943" y="3856355"/>
              <a:ext cx="74398" cy="603012"/>
            </a:xfrm>
            <a:custGeom>
              <a:avLst/>
              <a:gdLst>
                <a:gd name="T0" fmla="*/ 0 w 8"/>
                <a:gd name="T1" fmla="*/ 1 h 65"/>
                <a:gd name="T2" fmla="*/ 5 w 8"/>
                <a:gd name="T3" fmla="*/ 64 h 65"/>
                <a:gd name="T4" fmla="*/ 8 w 8"/>
                <a:gd name="T5" fmla="*/ 64 h 65"/>
                <a:gd name="T6" fmla="*/ 7 w 8"/>
                <a:gd name="T7" fmla="*/ 57 h 65"/>
                <a:gd name="T8" fmla="*/ 5 w 8"/>
                <a:gd name="T9" fmla="*/ 57 h 65"/>
                <a:gd name="T10" fmla="*/ 5 w 8"/>
                <a:gd name="T11" fmla="*/ 64 h 65"/>
                <a:gd name="T12" fmla="*/ 8 w 8"/>
                <a:gd name="T13" fmla="*/ 64 h 65"/>
                <a:gd name="T14" fmla="*/ 2 w 8"/>
                <a:gd name="T15" fmla="*/ 1 h 65"/>
                <a:gd name="T16" fmla="*/ 0 w 8"/>
                <a:gd name="T1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5">
                  <a:moveTo>
                    <a:pt x="0" y="1"/>
                  </a:moveTo>
                  <a:cubicBezTo>
                    <a:pt x="1" y="22"/>
                    <a:pt x="3" y="43"/>
                    <a:pt x="5" y="64"/>
                  </a:cubicBezTo>
                  <a:cubicBezTo>
                    <a:pt x="5" y="65"/>
                    <a:pt x="8" y="65"/>
                    <a:pt x="8" y="64"/>
                  </a:cubicBezTo>
                  <a:cubicBezTo>
                    <a:pt x="8" y="62"/>
                    <a:pt x="8" y="60"/>
                    <a:pt x="7" y="57"/>
                  </a:cubicBezTo>
                  <a:cubicBezTo>
                    <a:pt x="7" y="56"/>
                    <a:pt x="5" y="56"/>
                    <a:pt x="5" y="57"/>
                  </a:cubicBezTo>
                  <a:cubicBezTo>
                    <a:pt x="5" y="60"/>
                    <a:pt x="5" y="62"/>
                    <a:pt x="5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5" y="43"/>
                    <a:pt x="4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" name="Freeform 230">
              <a:extLst>
                <a:ext uri="{FF2B5EF4-FFF2-40B4-BE49-F238E27FC236}">
                  <a16:creationId xmlns:a16="http://schemas.microsoft.com/office/drawing/2014/main" id="{4CEEDFB9-9510-774A-9FF1-05CBECA265AE}"/>
                </a:ext>
              </a:extLst>
            </p:cNvPr>
            <p:cNvSpPr/>
            <p:nvPr/>
          </p:nvSpPr>
          <p:spPr bwMode="auto">
            <a:xfrm>
              <a:off x="7410160" y="3715391"/>
              <a:ext cx="86145" cy="728313"/>
            </a:xfrm>
            <a:custGeom>
              <a:avLst/>
              <a:gdLst>
                <a:gd name="T0" fmla="*/ 0 w 9"/>
                <a:gd name="T1" fmla="*/ 1 h 78"/>
                <a:gd name="T2" fmla="*/ 7 w 9"/>
                <a:gd name="T3" fmla="*/ 76 h 78"/>
                <a:gd name="T4" fmla="*/ 9 w 9"/>
                <a:gd name="T5" fmla="*/ 76 h 78"/>
                <a:gd name="T6" fmla="*/ 2 w 9"/>
                <a:gd name="T7" fmla="*/ 1 h 78"/>
                <a:gd name="T8" fmla="*/ 0 w 9"/>
                <a:gd name="T9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8">
                  <a:moveTo>
                    <a:pt x="0" y="1"/>
                  </a:moveTo>
                  <a:cubicBezTo>
                    <a:pt x="2" y="26"/>
                    <a:pt x="3" y="52"/>
                    <a:pt x="7" y="76"/>
                  </a:cubicBezTo>
                  <a:cubicBezTo>
                    <a:pt x="7" y="78"/>
                    <a:pt x="9" y="77"/>
                    <a:pt x="9" y="76"/>
                  </a:cubicBezTo>
                  <a:cubicBezTo>
                    <a:pt x="8" y="51"/>
                    <a:pt x="5" y="26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" name="Freeform 231">
              <a:extLst>
                <a:ext uri="{FF2B5EF4-FFF2-40B4-BE49-F238E27FC236}">
                  <a16:creationId xmlns:a16="http://schemas.microsoft.com/office/drawing/2014/main" id="{278D90CA-A932-164C-B142-A15B64D14CD3}"/>
                </a:ext>
              </a:extLst>
            </p:cNvPr>
            <p:cNvSpPr/>
            <p:nvPr/>
          </p:nvSpPr>
          <p:spPr bwMode="auto">
            <a:xfrm>
              <a:off x="7531546" y="3613584"/>
              <a:ext cx="101807" cy="771385"/>
            </a:xfrm>
            <a:custGeom>
              <a:avLst/>
              <a:gdLst>
                <a:gd name="T0" fmla="*/ 0 w 11"/>
                <a:gd name="T1" fmla="*/ 2 h 83"/>
                <a:gd name="T2" fmla="*/ 9 w 11"/>
                <a:gd name="T3" fmla="*/ 82 h 83"/>
                <a:gd name="T4" fmla="*/ 11 w 11"/>
                <a:gd name="T5" fmla="*/ 82 h 83"/>
                <a:gd name="T6" fmla="*/ 3 w 11"/>
                <a:gd name="T7" fmla="*/ 2 h 83"/>
                <a:gd name="T8" fmla="*/ 0 w 11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3">
                  <a:moveTo>
                    <a:pt x="0" y="2"/>
                  </a:moveTo>
                  <a:cubicBezTo>
                    <a:pt x="2" y="28"/>
                    <a:pt x="5" y="56"/>
                    <a:pt x="9" y="82"/>
                  </a:cubicBezTo>
                  <a:cubicBezTo>
                    <a:pt x="9" y="83"/>
                    <a:pt x="11" y="83"/>
                    <a:pt x="11" y="82"/>
                  </a:cubicBezTo>
                  <a:cubicBezTo>
                    <a:pt x="9" y="55"/>
                    <a:pt x="5" y="28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" name="Freeform 232">
              <a:extLst>
                <a:ext uri="{FF2B5EF4-FFF2-40B4-BE49-F238E27FC236}">
                  <a16:creationId xmlns:a16="http://schemas.microsoft.com/office/drawing/2014/main" id="{CC48D36E-0CFD-4A4A-8741-B082F3567A15}"/>
                </a:ext>
              </a:extLst>
            </p:cNvPr>
            <p:cNvSpPr/>
            <p:nvPr/>
          </p:nvSpPr>
          <p:spPr bwMode="auto">
            <a:xfrm>
              <a:off x="7672510" y="3519608"/>
              <a:ext cx="82229" cy="810542"/>
            </a:xfrm>
            <a:custGeom>
              <a:avLst/>
              <a:gdLst>
                <a:gd name="T0" fmla="*/ 0 w 9"/>
                <a:gd name="T1" fmla="*/ 2 h 87"/>
                <a:gd name="T2" fmla="*/ 6 w 9"/>
                <a:gd name="T3" fmla="*/ 85 h 87"/>
                <a:gd name="T4" fmla="*/ 9 w 9"/>
                <a:gd name="T5" fmla="*/ 85 h 87"/>
                <a:gd name="T6" fmla="*/ 2 w 9"/>
                <a:gd name="T7" fmla="*/ 2 h 87"/>
                <a:gd name="T8" fmla="*/ 0 w 9"/>
                <a:gd name="T9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7">
                  <a:moveTo>
                    <a:pt x="0" y="2"/>
                  </a:moveTo>
                  <a:cubicBezTo>
                    <a:pt x="0" y="29"/>
                    <a:pt x="3" y="57"/>
                    <a:pt x="6" y="85"/>
                  </a:cubicBezTo>
                  <a:cubicBezTo>
                    <a:pt x="6" y="87"/>
                    <a:pt x="9" y="87"/>
                    <a:pt x="9" y="85"/>
                  </a:cubicBezTo>
                  <a:cubicBezTo>
                    <a:pt x="6" y="57"/>
                    <a:pt x="4" y="29"/>
                    <a:pt x="2" y="2"/>
                  </a:cubicBezTo>
                  <a:cubicBezTo>
                    <a:pt x="2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" name="Freeform 233">
              <a:extLst>
                <a:ext uri="{FF2B5EF4-FFF2-40B4-BE49-F238E27FC236}">
                  <a16:creationId xmlns:a16="http://schemas.microsoft.com/office/drawing/2014/main" id="{E8337113-2EFC-CB47-A586-837E8D3A6088}"/>
                </a:ext>
              </a:extLst>
            </p:cNvPr>
            <p:cNvSpPr/>
            <p:nvPr/>
          </p:nvSpPr>
          <p:spPr bwMode="auto">
            <a:xfrm>
              <a:off x="7813473" y="3640994"/>
              <a:ext cx="74398" cy="622590"/>
            </a:xfrm>
            <a:custGeom>
              <a:avLst/>
              <a:gdLst>
                <a:gd name="T0" fmla="*/ 0 w 8"/>
                <a:gd name="T1" fmla="*/ 1 h 67"/>
                <a:gd name="T2" fmla="*/ 5 w 8"/>
                <a:gd name="T3" fmla="*/ 65 h 67"/>
                <a:gd name="T4" fmla="*/ 8 w 8"/>
                <a:gd name="T5" fmla="*/ 65 h 67"/>
                <a:gd name="T6" fmla="*/ 8 w 8"/>
                <a:gd name="T7" fmla="*/ 58 h 67"/>
                <a:gd name="T8" fmla="*/ 5 w 8"/>
                <a:gd name="T9" fmla="*/ 58 h 67"/>
                <a:gd name="T10" fmla="*/ 5 w 8"/>
                <a:gd name="T11" fmla="*/ 65 h 67"/>
                <a:gd name="T12" fmla="*/ 8 w 8"/>
                <a:gd name="T13" fmla="*/ 65 h 67"/>
                <a:gd name="T14" fmla="*/ 2 w 8"/>
                <a:gd name="T15" fmla="*/ 1 h 67"/>
                <a:gd name="T16" fmla="*/ 0 w 8"/>
                <a:gd name="T1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7">
                  <a:moveTo>
                    <a:pt x="0" y="1"/>
                  </a:moveTo>
                  <a:cubicBezTo>
                    <a:pt x="1" y="23"/>
                    <a:pt x="3" y="44"/>
                    <a:pt x="5" y="65"/>
                  </a:cubicBezTo>
                  <a:cubicBezTo>
                    <a:pt x="5" y="67"/>
                    <a:pt x="8" y="67"/>
                    <a:pt x="8" y="65"/>
                  </a:cubicBezTo>
                  <a:cubicBezTo>
                    <a:pt x="8" y="63"/>
                    <a:pt x="8" y="61"/>
                    <a:pt x="8" y="58"/>
                  </a:cubicBezTo>
                  <a:cubicBezTo>
                    <a:pt x="7" y="57"/>
                    <a:pt x="5" y="57"/>
                    <a:pt x="5" y="58"/>
                  </a:cubicBezTo>
                  <a:cubicBezTo>
                    <a:pt x="5" y="61"/>
                    <a:pt x="5" y="63"/>
                    <a:pt x="5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44"/>
                    <a:pt x="5" y="2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" name="Freeform 234">
              <a:extLst>
                <a:ext uri="{FF2B5EF4-FFF2-40B4-BE49-F238E27FC236}">
                  <a16:creationId xmlns:a16="http://schemas.microsoft.com/office/drawing/2014/main" id="{D99AB148-174E-CE4E-8D82-84134C46FC3A}"/>
                </a:ext>
              </a:extLst>
            </p:cNvPr>
            <p:cNvSpPr/>
            <p:nvPr/>
          </p:nvSpPr>
          <p:spPr bwMode="auto">
            <a:xfrm>
              <a:off x="7923112" y="3727138"/>
              <a:ext cx="66566" cy="481626"/>
            </a:xfrm>
            <a:custGeom>
              <a:avLst/>
              <a:gdLst>
                <a:gd name="T0" fmla="*/ 0 w 7"/>
                <a:gd name="T1" fmla="*/ 1 h 52"/>
                <a:gd name="T2" fmla="*/ 4 w 7"/>
                <a:gd name="T3" fmla="*/ 50 h 52"/>
                <a:gd name="T4" fmla="*/ 7 w 7"/>
                <a:gd name="T5" fmla="*/ 50 h 52"/>
                <a:gd name="T6" fmla="*/ 6 w 7"/>
                <a:gd name="T7" fmla="*/ 48 h 52"/>
                <a:gd name="T8" fmla="*/ 4 w 7"/>
                <a:gd name="T9" fmla="*/ 49 h 52"/>
                <a:gd name="T10" fmla="*/ 4 w 7"/>
                <a:gd name="T11" fmla="*/ 50 h 52"/>
                <a:gd name="T12" fmla="*/ 7 w 7"/>
                <a:gd name="T13" fmla="*/ 50 h 52"/>
                <a:gd name="T14" fmla="*/ 2 w 7"/>
                <a:gd name="T15" fmla="*/ 1 h 52"/>
                <a:gd name="T16" fmla="*/ 0 w 7"/>
                <a:gd name="T1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2">
                  <a:moveTo>
                    <a:pt x="0" y="1"/>
                  </a:moveTo>
                  <a:cubicBezTo>
                    <a:pt x="2" y="18"/>
                    <a:pt x="3" y="34"/>
                    <a:pt x="4" y="50"/>
                  </a:cubicBezTo>
                  <a:cubicBezTo>
                    <a:pt x="5" y="50"/>
                    <a:pt x="6" y="50"/>
                    <a:pt x="7" y="50"/>
                  </a:cubicBezTo>
                  <a:cubicBezTo>
                    <a:pt x="7" y="49"/>
                    <a:pt x="7" y="49"/>
                    <a:pt x="6" y="48"/>
                  </a:cubicBezTo>
                  <a:cubicBezTo>
                    <a:pt x="6" y="47"/>
                    <a:pt x="4" y="48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2"/>
                    <a:pt x="7" y="52"/>
                    <a:pt x="7" y="50"/>
                  </a:cubicBezTo>
                  <a:cubicBezTo>
                    <a:pt x="7" y="34"/>
                    <a:pt x="5" y="17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" name="Freeform 235">
              <a:extLst>
                <a:ext uri="{FF2B5EF4-FFF2-40B4-BE49-F238E27FC236}">
                  <a16:creationId xmlns:a16="http://schemas.microsoft.com/office/drawing/2014/main" id="{B27E385C-0F8E-9141-90AB-0AD4845D225A}"/>
                </a:ext>
              </a:extLst>
            </p:cNvPr>
            <p:cNvSpPr/>
            <p:nvPr/>
          </p:nvSpPr>
          <p:spPr bwMode="auto">
            <a:xfrm>
              <a:off x="8071907" y="3856355"/>
              <a:ext cx="54819" cy="223193"/>
            </a:xfrm>
            <a:custGeom>
              <a:avLst/>
              <a:gdLst>
                <a:gd name="T0" fmla="*/ 0 w 6"/>
                <a:gd name="T1" fmla="*/ 2 h 24"/>
                <a:gd name="T2" fmla="*/ 4 w 6"/>
                <a:gd name="T3" fmla="*/ 23 h 24"/>
                <a:gd name="T4" fmla="*/ 6 w 6"/>
                <a:gd name="T5" fmla="*/ 23 h 24"/>
                <a:gd name="T6" fmla="*/ 2 w 6"/>
                <a:gd name="T7" fmla="*/ 2 h 24"/>
                <a:gd name="T8" fmla="*/ 0 w 6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0" y="2"/>
                  </a:moveTo>
                  <a:cubicBezTo>
                    <a:pt x="1" y="9"/>
                    <a:pt x="1" y="17"/>
                    <a:pt x="4" y="23"/>
                  </a:cubicBezTo>
                  <a:cubicBezTo>
                    <a:pt x="4" y="24"/>
                    <a:pt x="6" y="24"/>
                    <a:pt x="6" y="23"/>
                  </a:cubicBezTo>
                  <a:cubicBezTo>
                    <a:pt x="6" y="16"/>
                    <a:pt x="4" y="8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" name="Freeform 236">
              <a:extLst>
                <a:ext uri="{FF2B5EF4-FFF2-40B4-BE49-F238E27FC236}">
                  <a16:creationId xmlns:a16="http://schemas.microsoft.com/office/drawing/2014/main" id="{34DAE32A-EBF1-B14E-A2DB-223ED2ACF106}"/>
                </a:ext>
              </a:extLst>
            </p:cNvPr>
            <p:cNvSpPr/>
            <p:nvPr/>
          </p:nvSpPr>
          <p:spPr bwMode="auto">
            <a:xfrm>
              <a:off x="8408654" y="3253343"/>
              <a:ext cx="238855" cy="176205"/>
            </a:xfrm>
            <a:custGeom>
              <a:avLst/>
              <a:gdLst>
                <a:gd name="T0" fmla="*/ 2 w 26"/>
                <a:gd name="T1" fmla="*/ 18 h 19"/>
                <a:gd name="T2" fmla="*/ 25 w 26"/>
                <a:gd name="T3" fmla="*/ 2 h 19"/>
                <a:gd name="T4" fmla="*/ 23 w 26"/>
                <a:gd name="T5" fmla="*/ 0 h 19"/>
                <a:gd name="T6" fmla="*/ 1 w 26"/>
                <a:gd name="T7" fmla="*/ 17 h 19"/>
                <a:gd name="T8" fmla="*/ 2 w 26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2" y="18"/>
                  </a:moveTo>
                  <a:cubicBezTo>
                    <a:pt x="9" y="12"/>
                    <a:pt x="17" y="8"/>
                    <a:pt x="25" y="2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15" y="5"/>
                    <a:pt x="7" y="11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" name="Freeform 237">
              <a:extLst>
                <a:ext uri="{FF2B5EF4-FFF2-40B4-BE49-F238E27FC236}">
                  <a16:creationId xmlns:a16="http://schemas.microsoft.com/office/drawing/2014/main" id="{AA2A3ABE-856F-7E4D-90DF-1212E69EEAE4}"/>
                </a:ext>
              </a:extLst>
            </p:cNvPr>
            <p:cNvSpPr/>
            <p:nvPr/>
          </p:nvSpPr>
          <p:spPr bwMode="auto">
            <a:xfrm>
              <a:off x="8389076" y="3280753"/>
              <a:ext cx="391566" cy="270181"/>
            </a:xfrm>
            <a:custGeom>
              <a:avLst/>
              <a:gdLst>
                <a:gd name="T0" fmla="*/ 3 w 42"/>
                <a:gd name="T1" fmla="*/ 28 h 29"/>
                <a:gd name="T2" fmla="*/ 40 w 42"/>
                <a:gd name="T3" fmla="*/ 2 h 29"/>
                <a:gd name="T4" fmla="*/ 39 w 42"/>
                <a:gd name="T5" fmla="*/ 0 h 29"/>
                <a:gd name="T6" fmla="*/ 1 w 42"/>
                <a:gd name="T7" fmla="*/ 27 h 29"/>
                <a:gd name="T8" fmla="*/ 3 w 42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9">
                  <a:moveTo>
                    <a:pt x="3" y="28"/>
                  </a:moveTo>
                  <a:cubicBezTo>
                    <a:pt x="15" y="19"/>
                    <a:pt x="28" y="11"/>
                    <a:pt x="40" y="2"/>
                  </a:cubicBezTo>
                  <a:cubicBezTo>
                    <a:pt x="42" y="1"/>
                    <a:pt x="41" y="0"/>
                    <a:pt x="39" y="0"/>
                  </a:cubicBezTo>
                  <a:cubicBezTo>
                    <a:pt x="26" y="8"/>
                    <a:pt x="13" y="17"/>
                    <a:pt x="1" y="27"/>
                  </a:cubicBezTo>
                  <a:cubicBezTo>
                    <a:pt x="0" y="28"/>
                    <a:pt x="2" y="29"/>
                    <a:pt x="3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" name="Freeform 238">
              <a:extLst>
                <a:ext uri="{FF2B5EF4-FFF2-40B4-BE49-F238E27FC236}">
                  <a16:creationId xmlns:a16="http://schemas.microsoft.com/office/drawing/2014/main" id="{F35793A1-D3BF-5844-A8BA-DAC35064063A}"/>
                </a:ext>
              </a:extLst>
            </p:cNvPr>
            <p:cNvSpPr/>
            <p:nvPr/>
          </p:nvSpPr>
          <p:spPr bwMode="auto">
            <a:xfrm>
              <a:off x="8361666" y="3288584"/>
              <a:ext cx="512952" cy="371988"/>
            </a:xfrm>
            <a:custGeom>
              <a:avLst/>
              <a:gdLst>
                <a:gd name="T0" fmla="*/ 3 w 55"/>
                <a:gd name="T1" fmla="*/ 39 h 40"/>
                <a:gd name="T2" fmla="*/ 54 w 55"/>
                <a:gd name="T3" fmla="*/ 3 h 40"/>
                <a:gd name="T4" fmla="*/ 52 w 55"/>
                <a:gd name="T5" fmla="*/ 1 h 40"/>
                <a:gd name="T6" fmla="*/ 1 w 55"/>
                <a:gd name="T7" fmla="*/ 38 h 40"/>
                <a:gd name="T8" fmla="*/ 3 w 55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0">
                  <a:moveTo>
                    <a:pt x="3" y="39"/>
                  </a:moveTo>
                  <a:cubicBezTo>
                    <a:pt x="19" y="27"/>
                    <a:pt x="37" y="16"/>
                    <a:pt x="54" y="3"/>
                  </a:cubicBezTo>
                  <a:cubicBezTo>
                    <a:pt x="55" y="2"/>
                    <a:pt x="53" y="0"/>
                    <a:pt x="52" y="1"/>
                  </a:cubicBezTo>
                  <a:cubicBezTo>
                    <a:pt x="34" y="11"/>
                    <a:pt x="17" y="24"/>
                    <a:pt x="1" y="38"/>
                  </a:cubicBezTo>
                  <a:cubicBezTo>
                    <a:pt x="0" y="39"/>
                    <a:pt x="2" y="40"/>
                    <a:pt x="3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" name="Freeform 239">
              <a:extLst>
                <a:ext uri="{FF2B5EF4-FFF2-40B4-BE49-F238E27FC236}">
                  <a16:creationId xmlns:a16="http://schemas.microsoft.com/office/drawing/2014/main" id="{E2A8F7D4-C54D-BF4F-B18A-A53E7495B7FB}"/>
                </a:ext>
              </a:extLst>
            </p:cNvPr>
            <p:cNvSpPr/>
            <p:nvPr/>
          </p:nvSpPr>
          <p:spPr bwMode="auto">
            <a:xfrm>
              <a:off x="8322510" y="3315994"/>
              <a:ext cx="634337" cy="473795"/>
            </a:xfrm>
            <a:custGeom>
              <a:avLst/>
              <a:gdLst>
                <a:gd name="T0" fmla="*/ 2 w 68"/>
                <a:gd name="T1" fmla="*/ 51 h 51"/>
                <a:gd name="T2" fmla="*/ 67 w 68"/>
                <a:gd name="T3" fmla="*/ 3 h 51"/>
                <a:gd name="T4" fmla="*/ 65 w 68"/>
                <a:gd name="T5" fmla="*/ 1 h 51"/>
                <a:gd name="T6" fmla="*/ 1 w 68"/>
                <a:gd name="T7" fmla="*/ 49 h 51"/>
                <a:gd name="T8" fmla="*/ 2 w 68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51">
                  <a:moveTo>
                    <a:pt x="2" y="51"/>
                  </a:moveTo>
                  <a:cubicBezTo>
                    <a:pt x="23" y="34"/>
                    <a:pt x="44" y="17"/>
                    <a:pt x="67" y="3"/>
                  </a:cubicBezTo>
                  <a:cubicBezTo>
                    <a:pt x="68" y="2"/>
                    <a:pt x="67" y="0"/>
                    <a:pt x="65" y="1"/>
                  </a:cubicBezTo>
                  <a:cubicBezTo>
                    <a:pt x="43" y="15"/>
                    <a:pt x="21" y="31"/>
                    <a:pt x="1" y="49"/>
                  </a:cubicBezTo>
                  <a:cubicBezTo>
                    <a:pt x="0" y="50"/>
                    <a:pt x="1" y="51"/>
                    <a:pt x="2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" name="Freeform 240">
              <a:extLst>
                <a:ext uri="{FF2B5EF4-FFF2-40B4-BE49-F238E27FC236}">
                  <a16:creationId xmlns:a16="http://schemas.microsoft.com/office/drawing/2014/main" id="{C5A9D32B-AA22-EC46-97DE-7D8B181EB4AB}"/>
                </a:ext>
              </a:extLst>
            </p:cNvPr>
            <p:cNvSpPr/>
            <p:nvPr/>
          </p:nvSpPr>
          <p:spPr bwMode="auto">
            <a:xfrm>
              <a:off x="8220702" y="3362982"/>
              <a:ext cx="830120" cy="614759"/>
            </a:xfrm>
            <a:custGeom>
              <a:avLst/>
              <a:gdLst>
                <a:gd name="T0" fmla="*/ 2 w 89"/>
                <a:gd name="T1" fmla="*/ 65 h 66"/>
                <a:gd name="T2" fmla="*/ 88 w 89"/>
                <a:gd name="T3" fmla="*/ 3 h 66"/>
                <a:gd name="T4" fmla="*/ 87 w 89"/>
                <a:gd name="T5" fmla="*/ 1 h 66"/>
                <a:gd name="T6" fmla="*/ 1 w 89"/>
                <a:gd name="T7" fmla="*/ 63 h 66"/>
                <a:gd name="T8" fmla="*/ 2 w 89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6">
                  <a:moveTo>
                    <a:pt x="2" y="65"/>
                  </a:moveTo>
                  <a:cubicBezTo>
                    <a:pt x="31" y="44"/>
                    <a:pt x="59" y="23"/>
                    <a:pt x="88" y="3"/>
                  </a:cubicBezTo>
                  <a:cubicBezTo>
                    <a:pt x="89" y="2"/>
                    <a:pt x="88" y="0"/>
                    <a:pt x="87" y="1"/>
                  </a:cubicBezTo>
                  <a:cubicBezTo>
                    <a:pt x="57" y="20"/>
                    <a:pt x="29" y="41"/>
                    <a:pt x="1" y="63"/>
                  </a:cubicBezTo>
                  <a:cubicBezTo>
                    <a:pt x="0" y="64"/>
                    <a:pt x="1" y="66"/>
                    <a:pt x="2" y="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" name="Freeform 241">
              <a:extLst>
                <a:ext uri="{FF2B5EF4-FFF2-40B4-BE49-F238E27FC236}">
                  <a16:creationId xmlns:a16="http://schemas.microsoft.com/office/drawing/2014/main" id="{D5858223-C510-F746-860F-7DC6222BE736}"/>
                </a:ext>
              </a:extLst>
            </p:cNvPr>
            <p:cNvSpPr/>
            <p:nvPr/>
          </p:nvSpPr>
          <p:spPr bwMode="auto">
            <a:xfrm>
              <a:off x="8287269" y="3429548"/>
              <a:ext cx="884940" cy="575602"/>
            </a:xfrm>
            <a:custGeom>
              <a:avLst/>
              <a:gdLst>
                <a:gd name="T0" fmla="*/ 2 w 95"/>
                <a:gd name="T1" fmla="*/ 62 h 62"/>
                <a:gd name="T2" fmla="*/ 94 w 95"/>
                <a:gd name="T3" fmla="*/ 4 h 62"/>
                <a:gd name="T4" fmla="*/ 92 w 95"/>
                <a:gd name="T5" fmla="*/ 1 h 62"/>
                <a:gd name="T6" fmla="*/ 1 w 95"/>
                <a:gd name="T7" fmla="*/ 60 h 62"/>
                <a:gd name="T8" fmla="*/ 2 w 95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2">
                  <a:moveTo>
                    <a:pt x="2" y="62"/>
                  </a:moveTo>
                  <a:cubicBezTo>
                    <a:pt x="34" y="45"/>
                    <a:pt x="64" y="24"/>
                    <a:pt x="94" y="4"/>
                  </a:cubicBezTo>
                  <a:cubicBezTo>
                    <a:pt x="95" y="3"/>
                    <a:pt x="94" y="0"/>
                    <a:pt x="92" y="1"/>
                  </a:cubicBezTo>
                  <a:cubicBezTo>
                    <a:pt x="63" y="22"/>
                    <a:pt x="32" y="40"/>
                    <a:pt x="1" y="60"/>
                  </a:cubicBezTo>
                  <a:cubicBezTo>
                    <a:pt x="0" y="60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" name="Freeform 242">
              <a:extLst>
                <a:ext uri="{FF2B5EF4-FFF2-40B4-BE49-F238E27FC236}">
                  <a16:creationId xmlns:a16="http://schemas.microsoft.com/office/drawing/2014/main" id="{9337473C-F7B2-F848-BC45-D149D4C2019F}"/>
                </a:ext>
              </a:extLst>
            </p:cNvPr>
            <p:cNvSpPr/>
            <p:nvPr/>
          </p:nvSpPr>
          <p:spPr bwMode="auto">
            <a:xfrm>
              <a:off x="8408654" y="3492198"/>
              <a:ext cx="873193" cy="579518"/>
            </a:xfrm>
            <a:custGeom>
              <a:avLst/>
              <a:gdLst>
                <a:gd name="T0" fmla="*/ 2 w 94"/>
                <a:gd name="T1" fmla="*/ 62 h 62"/>
                <a:gd name="T2" fmla="*/ 93 w 94"/>
                <a:gd name="T3" fmla="*/ 3 h 62"/>
                <a:gd name="T4" fmla="*/ 92 w 94"/>
                <a:gd name="T5" fmla="*/ 1 h 62"/>
                <a:gd name="T6" fmla="*/ 1 w 94"/>
                <a:gd name="T7" fmla="*/ 60 h 62"/>
                <a:gd name="T8" fmla="*/ 2 w 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62">
                  <a:moveTo>
                    <a:pt x="2" y="62"/>
                  </a:moveTo>
                  <a:cubicBezTo>
                    <a:pt x="33" y="45"/>
                    <a:pt x="64" y="24"/>
                    <a:pt x="93" y="3"/>
                  </a:cubicBezTo>
                  <a:cubicBezTo>
                    <a:pt x="94" y="2"/>
                    <a:pt x="93" y="0"/>
                    <a:pt x="92" y="1"/>
                  </a:cubicBezTo>
                  <a:cubicBezTo>
                    <a:pt x="61" y="20"/>
                    <a:pt x="31" y="40"/>
                    <a:pt x="1" y="60"/>
                  </a:cubicBezTo>
                  <a:cubicBezTo>
                    <a:pt x="0" y="61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Freeform 243">
              <a:extLst>
                <a:ext uri="{FF2B5EF4-FFF2-40B4-BE49-F238E27FC236}">
                  <a16:creationId xmlns:a16="http://schemas.microsoft.com/office/drawing/2014/main" id="{926CBDD7-0A91-5441-A599-1B08CF1DD916}"/>
                </a:ext>
              </a:extLst>
            </p:cNvPr>
            <p:cNvSpPr/>
            <p:nvPr/>
          </p:nvSpPr>
          <p:spPr bwMode="auto">
            <a:xfrm>
              <a:off x="8557449" y="3550933"/>
              <a:ext cx="810542" cy="583434"/>
            </a:xfrm>
            <a:custGeom>
              <a:avLst/>
              <a:gdLst>
                <a:gd name="T0" fmla="*/ 2 w 87"/>
                <a:gd name="T1" fmla="*/ 62 h 63"/>
                <a:gd name="T2" fmla="*/ 85 w 87"/>
                <a:gd name="T3" fmla="*/ 4 h 63"/>
                <a:gd name="T4" fmla="*/ 84 w 87"/>
                <a:gd name="T5" fmla="*/ 1 h 63"/>
                <a:gd name="T6" fmla="*/ 1 w 87"/>
                <a:gd name="T7" fmla="*/ 60 h 63"/>
                <a:gd name="T8" fmla="*/ 2 w 87"/>
                <a:gd name="T9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3">
                  <a:moveTo>
                    <a:pt x="2" y="62"/>
                  </a:moveTo>
                  <a:cubicBezTo>
                    <a:pt x="29" y="42"/>
                    <a:pt x="57" y="22"/>
                    <a:pt x="85" y="4"/>
                  </a:cubicBezTo>
                  <a:cubicBezTo>
                    <a:pt x="87" y="3"/>
                    <a:pt x="85" y="0"/>
                    <a:pt x="84" y="1"/>
                  </a:cubicBezTo>
                  <a:cubicBezTo>
                    <a:pt x="56" y="20"/>
                    <a:pt x="28" y="39"/>
                    <a:pt x="1" y="60"/>
                  </a:cubicBezTo>
                  <a:cubicBezTo>
                    <a:pt x="0" y="61"/>
                    <a:pt x="1" y="63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Freeform 244">
              <a:extLst>
                <a:ext uri="{FF2B5EF4-FFF2-40B4-BE49-F238E27FC236}">
                  <a16:creationId xmlns:a16="http://schemas.microsoft.com/office/drawing/2014/main" id="{290CD797-2F8B-FD4C-8AAC-2EFC789D9CCD}"/>
                </a:ext>
              </a:extLst>
            </p:cNvPr>
            <p:cNvSpPr/>
            <p:nvPr/>
          </p:nvSpPr>
          <p:spPr bwMode="auto">
            <a:xfrm>
              <a:off x="8706245" y="3660572"/>
              <a:ext cx="704819" cy="493373"/>
            </a:xfrm>
            <a:custGeom>
              <a:avLst/>
              <a:gdLst>
                <a:gd name="T0" fmla="*/ 2 w 76"/>
                <a:gd name="T1" fmla="*/ 53 h 53"/>
                <a:gd name="T2" fmla="*/ 74 w 76"/>
                <a:gd name="T3" fmla="*/ 3 h 53"/>
                <a:gd name="T4" fmla="*/ 73 w 76"/>
                <a:gd name="T5" fmla="*/ 1 h 53"/>
                <a:gd name="T6" fmla="*/ 1 w 76"/>
                <a:gd name="T7" fmla="*/ 51 h 53"/>
                <a:gd name="T8" fmla="*/ 2 w 76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3">
                  <a:moveTo>
                    <a:pt x="2" y="53"/>
                  </a:moveTo>
                  <a:cubicBezTo>
                    <a:pt x="26" y="35"/>
                    <a:pt x="50" y="19"/>
                    <a:pt x="74" y="3"/>
                  </a:cubicBezTo>
                  <a:cubicBezTo>
                    <a:pt x="76" y="2"/>
                    <a:pt x="74" y="0"/>
                    <a:pt x="73" y="1"/>
                  </a:cubicBezTo>
                  <a:cubicBezTo>
                    <a:pt x="48" y="16"/>
                    <a:pt x="23" y="32"/>
                    <a:pt x="1" y="51"/>
                  </a:cubicBezTo>
                  <a:cubicBezTo>
                    <a:pt x="0" y="52"/>
                    <a:pt x="1" y="53"/>
                    <a:pt x="2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" name="Freeform 245">
              <a:extLst>
                <a:ext uri="{FF2B5EF4-FFF2-40B4-BE49-F238E27FC236}">
                  <a16:creationId xmlns:a16="http://schemas.microsoft.com/office/drawing/2014/main" id="{4DD14342-D17A-3F4C-BD7C-F58323EC2D21}"/>
                </a:ext>
              </a:extLst>
            </p:cNvPr>
            <p:cNvSpPr/>
            <p:nvPr/>
          </p:nvSpPr>
          <p:spPr bwMode="auto">
            <a:xfrm>
              <a:off x="8909859" y="3734969"/>
              <a:ext cx="559940" cy="438554"/>
            </a:xfrm>
            <a:custGeom>
              <a:avLst/>
              <a:gdLst>
                <a:gd name="T0" fmla="*/ 2 w 60"/>
                <a:gd name="T1" fmla="*/ 46 h 47"/>
                <a:gd name="T2" fmla="*/ 59 w 60"/>
                <a:gd name="T3" fmla="*/ 3 h 47"/>
                <a:gd name="T4" fmla="*/ 57 w 60"/>
                <a:gd name="T5" fmla="*/ 1 h 47"/>
                <a:gd name="T6" fmla="*/ 0 w 60"/>
                <a:gd name="T7" fmla="*/ 44 h 47"/>
                <a:gd name="T8" fmla="*/ 2 w 60"/>
                <a:gd name="T9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7">
                  <a:moveTo>
                    <a:pt x="2" y="46"/>
                  </a:moveTo>
                  <a:cubicBezTo>
                    <a:pt x="21" y="32"/>
                    <a:pt x="41" y="18"/>
                    <a:pt x="59" y="3"/>
                  </a:cubicBezTo>
                  <a:cubicBezTo>
                    <a:pt x="60" y="2"/>
                    <a:pt x="58" y="0"/>
                    <a:pt x="57" y="1"/>
                  </a:cubicBezTo>
                  <a:cubicBezTo>
                    <a:pt x="38" y="14"/>
                    <a:pt x="19" y="29"/>
                    <a:pt x="0" y="44"/>
                  </a:cubicBezTo>
                  <a:cubicBezTo>
                    <a:pt x="0" y="45"/>
                    <a:pt x="1" y="47"/>
                    <a:pt x="2" y="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" name="Freeform 246">
              <a:extLst>
                <a:ext uri="{FF2B5EF4-FFF2-40B4-BE49-F238E27FC236}">
                  <a16:creationId xmlns:a16="http://schemas.microsoft.com/office/drawing/2014/main" id="{031F3F53-061D-B244-A517-B7E801B435A0}"/>
                </a:ext>
              </a:extLst>
            </p:cNvPr>
            <p:cNvSpPr/>
            <p:nvPr/>
          </p:nvSpPr>
          <p:spPr bwMode="auto">
            <a:xfrm>
              <a:off x="9172208" y="3801536"/>
              <a:ext cx="379819" cy="305422"/>
            </a:xfrm>
            <a:custGeom>
              <a:avLst/>
              <a:gdLst>
                <a:gd name="T0" fmla="*/ 2 w 41"/>
                <a:gd name="T1" fmla="*/ 32 h 33"/>
                <a:gd name="T2" fmla="*/ 39 w 41"/>
                <a:gd name="T3" fmla="*/ 4 h 33"/>
                <a:gd name="T4" fmla="*/ 38 w 41"/>
                <a:gd name="T5" fmla="*/ 1 h 33"/>
                <a:gd name="T6" fmla="*/ 1 w 41"/>
                <a:gd name="T7" fmla="*/ 30 h 33"/>
                <a:gd name="T8" fmla="*/ 2 w 41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3">
                  <a:moveTo>
                    <a:pt x="2" y="32"/>
                  </a:moveTo>
                  <a:cubicBezTo>
                    <a:pt x="15" y="23"/>
                    <a:pt x="27" y="13"/>
                    <a:pt x="39" y="4"/>
                  </a:cubicBezTo>
                  <a:cubicBezTo>
                    <a:pt x="41" y="3"/>
                    <a:pt x="39" y="0"/>
                    <a:pt x="38" y="1"/>
                  </a:cubicBezTo>
                  <a:cubicBezTo>
                    <a:pt x="25" y="11"/>
                    <a:pt x="13" y="20"/>
                    <a:pt x="1" y="30"/>
                  </a:cubicBezTo>
                  <a:cubicBezTo>
                    <a:pt x="0" y="31"/>
                    <a:pt x="1" y="33"/>
                    <a:pt x="2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0611CA9-5351-B742-9961-E09FE78F679C}"/>
              </a:ext>
            </a:extLst>
          </p:cNvPr>
          <p:cNvSpPr/>
          <p:nvPr/>
        </p:nvSpPr>
        <p:spPr>
          <a:xfrm>
            <a:off x="2358491" y="1903724"/>
            <a:ext cx="181673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ru-RU" sz="17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Обучение с </a:t>
            </a:r>
            <a:r>
              <a:rPr lang="ru-RU" sz="17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токенизаций</a:t>
            </a:r>
            <a:r>
              <a:rPr lang="ru-RU" sz="17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:</a:t>
            </a:r>
            <a:endParaRPr lang="en-US" sz="1700" b="1" kern="1200" dirty="0">
              <a:solidFill>
                <a:srgbClr val="CB6FB7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algn="ctr" defTabSz="685800">
              <a:buClrTx/>
            </a:pPr>
            <a:r>
              <a:rPr lang="ru-RU" sz="17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1) Слов (мешок)</a:t>
            </a:r>
          </a:p>
          <a:p>
            <a:pPr algn="ctr" defTabSz="685800">
              <a:buClrTx/>
            </a:pPr>
            <a:r>
              <a:rPr lang="ru-RU" sz="17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2) Предложений</a:t>
            </a:r>
            <a:endParaRPr lang="en-US" sz="1700" b="1" kern="1200" dirty="0">
              <a:solidFill>
                <a:srgbClr val="CB6FB7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6F6164-738F-A04D-A1CE-D34A566C79D5}"/>
              </a:ext>
            </a:extLst>
          </p:cNvPr>
          <p:cNvSpPr/>
          <p:nvPr/>
        </p:nvSpPr>
        <p:spPr>
          <a:xfrm>
            <a:off x="5018846" y="1014867"/>
            <a:ext cx="168502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</a:t>
            </a:r>
            <a:r>
              <a:rPr lang="ru-RU" sz="1700" b="1" kern="1200" dirty="0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бучение с помощью </a:t>
            </a:r>
            <a:r>
              <a:rPr lang="ru-RU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B</a:t>
            </a:r>
            <a:r>
              <a:rPr lang="en-US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ert</a:t>
            </a:r>
            <a:r>
              <a:rPr lang="ru-RU" sz="1700" b="1" kern="1200" dirty="0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 типа: </a:t>
            </a:r>
          </a:p>
          <a:p>
            <a:pPr marL="342900" indent="-342900" algn="ctr" defTabSz="685800">
              <a:buClrTx/>
              <a:buAutoNum type="arabicParenR"/>
            </a:pPr>
            <a:r>
              <a:rPr lang="en-US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Sbert</a:t>
            </a:r>
            <a:endParaRPr lang="ru-RU" sz="1700" b="1" kern="1200" dirty="0">
              <a:solidFill>
                <a:srgbClr val="8F85C9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indent="-342900" algn="ctr" defTabSz="685800">
              <a:buClrTx/>
              <a:buFont typeface="Arial"/>
              <a:buAutoNum type="arabicParenR"/>
            </a:pPr>
            <a:r>
              <a:rPr lang="ru-RU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D</a:t>
            </a:r>
            <a:r>
              <a:rPr lang="en-US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eepPavlo</a:t>
            </a:r>
            <a:r>
              <a:rPr lang="en-CA" sz="1700" b="1" kern="1200" dirty="0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v</a:t>
            </a:r>
          </a:p>
          <a:p>
            <a:pPr algn="ctr" defTabSz="685800">
              <a:buClrTx/>
            </a:pPr>
            <a:r>
              <a:rPr lang="en-CA" sz="1000" b="0" i="0" u="none" strike="noStrike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CA" sz="1000" b="0" i="0" u="none" strike="noStrike" dirty="0" err="1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rubert</a:t>
            </a:r>
            <a:r>
              <a:rPr lang="en-CA" sz="1000" b="0" i="0" u="none" strike="noStrike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-base-cased)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F636B5-72F3-5E48-A71D-E6D693319310}"/>
              </a:ext>
            </a:extLst>
          </p:cNvPr>
          <p:cNvSpPr/>
          <p:nvPr/>
        </p:nvSpPr>
        <p:spPr>
          <a:xfrm>
            <a:off x="3795869" y="3447750"/>
            <a:ext cx="222221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</a:t>
            </a: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бучение с помощью </a:t>
            </a:r>
            <a:r>
              <a:rPr lang="ru-RU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предобработанных</a:t>
            </a: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 данных, </a:t>
            </a:r>
            <a:r>
              <a:rPr lang="ru-RU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исполь</a:t>
            </a:r>
            <a:r>
              <a:rPr lang="en-US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з</a:t>
            </a: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уя технологию </a:t>
            </a:r>
            <a:r>
              <a:rPr lang="ru-RU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P</a:t>
            </a:r>
            <a:r>
              <a:rPr lang="en-US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yTorch</a:t>
            </a:r>
            <a:endParaRPr lang="en-US" sz="1700" b="1" kern="1200" dirty="0">
              <a:solidFill>
                <a:srgbClr val="59869B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A371194-4BCE-9B35-F883-41D6CDD4930E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A9945FB-B339-8430-C9DF-F8D281D7E36C}"/>
              </a:ext>
            </a:extLst>
          </p:cNvPr>
          <p:cNvGrpSpPr/>
          <p:nvPr/>
        </p:nvGrpSpPr>
        <p:grpSpPr>
          <a:xfrm>
            <a:off x="2743197" y="690359"/>
            <a:ext cx="3657600" cy="221876"/>
            <a:chOff x="2050256" y="941294"/>
            <a:chExt cx="5093494" cy="0"/>
          </a:xfrm>
        </p:grpSpPr>
        <p:cxnSp>
          <p:nvCxnSpPr>
            <p:cNvPr id="49" name="Google Shape;258;p35">
              <a:extLst>
                <a:ext uri="{FF2B5EF4-FFF2-40B4-BE49-F238E27FC236}">
                  <a16:creationId xmlns:a16="http://schemas.microsoft.com/office/drawing/2014/main" id="{A20233A6-AD31-765E-D118-8EE2B16D4F4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45;p28">
              <a:extLst>
                <a:ext uri="{FF2B5EF4-FFF2-40B4-BE49-F238E27FC236}">
                  <a16:creationId xmlns:a16="http://schemas.microsoft.com/office/drawing/2014/main" id="{17817B65-CAB9-8D70-9D65-C333FDF3AB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" name="Google Shape;510;p46">
            <a:extLst>
              <a:ext uri="{FF2B5EF4-FFF2-40B4-BE49-F238E27FC236}">
                <a16:creationId xmlns:a16="http://schemas.microsoft.com/office/drawing/2014/main" id="{3D725D12-ECCC-828E-20C8-5232C514073F}"/>
              </a:ext>
            </a:extLst>
          </p:cNvPr>
          <p:cNvSpPr txBox="1">
            <a:spLocks/>
          </p:cNvSpPr>
          <p:nvPr/>
        </p:nvSpPr>
        <p:spPr>
          <a:xfrm>
            <a:off x="2187671" y="147898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Способы обучения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8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2743197" y="777447"/>
            <a:ext cx="36576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3" name="Google Shape;245;p35">
            <a:extLst>
              <a:ext uri="{FF2B5EF4-FFF2-40B4-BE49-F238E27FC236}">
                <a16:creationId xmlns:a16="http://schemas.microsoft.com/office/drawing/2014/main" id="{458B1B91-22DC-5CCE-CDC5-04ED48C7674C}"/>
              </a:ext>
            </a:extLst>
          </p:cNvPr>
          <p:cNvSpPr/>
          <p:nvPr/>
        </p:nvSpPr>
        <p:spPr>
          <a:xfrm>
            <a:off x="5337847" y="3535419"/>
            <a:ext cx="3235422" cy="9246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7BE001B4-09AE-A2D4-4865-A09E16B6C1CC}"/>
              </a:ext>
            </a:extLst>
          </p:cNvPr>
          <p:cNvSpPr txBox="1">
            <a:spLocks/>
          </p:cNvSpPr>
          <p:nvPr/>
        </p:nvSpPr>
        <p:spPr>
          <a:xfrm>
            <a:off x="395478" y="1512421"/>
            <a:ext cx="5146716" cy="7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Bert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-подобные </a:t>
            </a:r>
            <a:r>
              <a:rPr lang="ru-RU" sz="1800" dirty="0" err="1">
                <a:solidFill>
                  <a:schemeClr val="tx1">
                    <a:lumMod val="50000"/>
                  </a:schemeClr>
                </a:solidFill>
              </a:rPr>
              <a:t>предобученные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модели </a:t>
            </a:r>
            <a:r>
              <a:rPr lang="ru-RU" sz="1800" dirty="0" err="1">
                <a:solidFill>
                  <a:schemeClr val="tx1">
                    <a:lumMod val="50000"/>
                  </a:schemeClr>
                </a:solidFill>
              </a:rPr>
              <a:t>мультиклассовой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классификации</a:t>
            </a:r>
          </a:p>
        </p:txBody>
      </p:sp>
      <p:sp>
        <p:nvSpPr>
          <p:cNvPr id="32" name="Google Shape;236;p35">
            <a:extLst>
              <a:ext uri="{FF2B5EF4-FFF2-40B4-BE49-F238E27FC236}">
                <a16:creationId xmlns:a16="http://schemas.microsoft.com/office/drawing/2014/main" id="{DDA53B89-8463-66DA-B075-1F88DB667AB4}"/>
              </a:ext>
            </a:extLst>
          </p:cNvPr>
          <p:cNvSpPr txBox="1">
            <a:spLocks/>
          </p:cNvSpPr>
          <p:nvPr/>
        </p:nvSpPr>
        <p:spPr>
          <a:xfrm>
            <a:off x="5461893" y="3685499"/>
            <a:ext cx="2970564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PyTorch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A1402-4CD2-F548-EF6D-602318A1A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2"/>
          <a:stretch/>
        </p:blipFill>
        <p:spPr bwMode="auto">
          <a:xfrm>
            <a:off x="7555396" y="3556287"/>
            <a:ext cx="324236" cy="9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08E640E-7A66-5790-5BD5-ECB160A7D68C}"/>
              </a:ext>
            </a:extLst>
          </p:cNvPr>
          <p:cNvGrpSpPr/>
          <p:nvPr/>
        </p:nvGrpSpPr>
        <p:grpSpPr>
          <a:xfrm>
            <a:off x="-53461" y="2626081"/>
            <a:ext cx="6003721" cy="2410540"/>
            <a:chOff x="204697" y="2974700"/>
            <a:chExt cx="6003721" cy="241054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767542CF-6BFD-8D8E-D4AB-5F695E8958EE}"/>
                </a:ext>
              </a:extLst>
            </p:cNvPr>
            <p:cNvGrpSpPr/>
            <p:nvPr/>
          </p:nvGrpSpPr>
          <p:grpSpPr>
            <a:xfrm>
              <a:off x="204697" y="2974700"/>
              <a:ext cx="4859728" cy="2231853"/>
              <a:chOff x="204697" y="2974700"/>
              <a:chExt cx="4859728" cy="2231853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EDB9219-C2E2-14CA-03F7-FB6DA2439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23" y="4338083"/>
                <a:ext cx="1613153" cy="86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8799752-D87A-86B1-0F7B-F00823B34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9463" y="3977861"/>
                <a:ext cx="1730748" cy="686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4AF0B2A-9394-47DA-F5E8-7366D531C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0082" y="3020236"/>
                <a:ext cx="2374343" cy="67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BEB74EC-1993-F52F-FC0C-7DB0BC3A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97" y="2974700"/>
                <a:ext cx="1904297" cy="1071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FC85DE0-5B54-DB3C-E5D5-1276CB06E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84" b="27533"/>
            <a:stretch/>
          </p:blipFill>
          <p:spPr bwMode="auto">
            <a:xfrm>
              <a:off x="3920432" y="4822318"/>
              <a:ext cx="2287986" cy="56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28EDAD88-B50B-4A4F-C175-D9A22FB3F4F4}"/>
              </a:ext>
            </a:extLst>
          </p:cNvPr>
          <p:cNvSpPr txBox="1">
            <a:spLocks/>
          </p:cNvSpPr>
          <p:nvPr/>
        </p:nvSpPr>
        <p:spPr>
          <a:xfrm>
            <a:off x="2269332" y="312377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CBDE949-AA4D-8D00-F788-D480578AA58A}"/>
              </a:ext>
            </a:extLst>
          </p:cNvPr>
          <p:cNvGrpSpPr/>
          <p:nvPr/>
        </p:nvGrpSpPr>
        <p:grpSpPr>
          <a:xfrm>
            <a:off x="6175165" y="899565"/>
            <a:ext cx="2492041" cy="2344156"/>
            <a:chOff x="6113095" y="912808"/>
            <a:chExt cx="2602516" cy="238902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B424CCD-4B32-6D22-3EC9-600967C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3095" y="912808"/>
              <a:ext cx="2602516" cy="23890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sp>
          <p:nvSpPr>
            <p:cNvPr id="10" name="Google Shape;198;p32">
              <a:extLst>
                <a:ext uri="{FF2B5EF4-FFF2-40B4-BE49-F238E27FC236}">
                  <a16:creationId xmlns:a16="http://schemas.microsoft.com/office/drawing/2014/main" id="{92BEAB08-AD73-0C70-5C7C-37C24445A399}"/>
                </a:ext>
              </a:extLst>
            </p:cNvPr>
            <p:cNvSpPr/>
            <p:nvPr/>
          </p:nvSpPr>
          <p:spPr>
            <a:xfrm>
              <a:off x="6183331" y="946598"/>
              <a:ext cx="2489208" cy="2355238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rgbClr val="1F21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Google Shape;243;p35">
            <a:extLst>
              <a:ext uri="{FF2B5EF4-FFF2-40B4-BE49-F238E27FC236}">
                <a16:creationId xmlns:a16="http://schemas.microsoft.com/office/drawing/2014/main" id="{B6C29580-864B-BEA9-DB65-73E7F72738DB}"/>
              </a:ext>
            </a:extLst>
          </p:cNvPr>
          <p:cNvSpPr/>
          <p:nvPr/>
        </p:nvSpPr>
        <p:spPr>
          <a:xfrm>
            <a:off x="246547" y="1350894"/>
            <a:ext cx="5444578" cy="110743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786B8239-D755-A5A5-973B-6A13D08F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84496">
            <a:off x="-2748585" y="-1699544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6622B6E4-D90F-4411-6F54-5B1F39F86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" t="9383"/>
          <a:stretch/>
        </p:blipFill>
        <p:spPr bwMode="auto">
          <a:xfrm rot="11945292">
            <a:off x="7031722" y="-2007199"/>
            <a:ext cx="4262960" cy="282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70" y="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7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F1F3E-485C-B11C-71B1-29118F344661}"/>
              </a:ext>
            </a:extLst>
          </p:cNvPr>
          <p:cNvSpPr txBox="1"/>
          <p:nvPr/>
        </p:nvSpPr>
        <p:spPr>
          <a:xfrm>
            <a:off x="21770" y="15804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7 меток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DA7E7-7027-FD50-F4E6-61E5412C20EA}"/>
              </a:ext>
            </a:extLst>
          </p:cNvPr>
          <p:cNvSpPr txBox="1"/>
          <p:nvPr/>
        </p:nvSpPr>
        <p:spPr>
          <a:xfrm>
            <a:off x="0" y="1393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Метрики для 7 меток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08DBB8-7F18-77A9-D108-5A7C916BE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96" y="1500431"/>
            <a:ext cx="2519544" cy="33059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D5F450-BDFC-C5E5-E944-A431BC504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936" y="1739250"/>
            <a:ext cx="4904349" cy="2614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2B1BBA-B812-2A3E-8255-2370FEC0E388}"/>
              </a:ext>
            </a:extLst>
          </p:cNvPr>
          <p:cNvSpPr txBox="1"/>
          <p:nvPr/>
        </p:nvSpPr>
        <p:spPr>
          <a:xfrm>
            <a:off x="755419" y="1158232"/>
            <a:ext cx="2519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A2EA0-4067-B1A0-3CEA-337688D4C897}"/>
              </a:ext>
            </a:extLst>
          </p:cNvPr>
          <p:cNvSpPr txBox="1"/>
          <p:nvPr/>
        </p:nvSpPr>
        <p:spPr>
          <a:xfrm>
            <a:off x="4030380" y="1158232"/>
            <a:ext cx="475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24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C32BF9-FB6C-7985-D923-FFA7626234E0}"/>
              </a:ext>
            </a:extLst>
          </p:cNvPr>
          <p:cNvSpPr txBox="1"/>
          <p:nvPr/>
        </p:nvSpPr>
        <p:spPr>
          <a:xfrm>
            <a:off x="13061" y="17852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17 меток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8</a:t>
            </a:fld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54DD4F-97B8-1ABF-330D-03DE73657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00" y="1062199"/>
            <a:ext cx="2957920" cy="38970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74028-84C1-5605-F6DB-0C99786F4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6"/>
          <a:stretch/>
        </p:blipFill>
        <p:spPr>
          <a:xfrm>
            <a:off x="4409610" y="1070557"/>
            <a:ext cx="3837407" cy="3894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84E50-560D-D365-DAF1-482D1B70C64D}"/>
              </a:ext>
            </a:extLst>
          </p:cNvPr>
          <p:cNvSpPr txBox="1"/>
          <p:nvPr/>
        </p:nvSpPr>
        <p:spPr>
          <a:xfrm>
            <a:off x="17415" y="135633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17 меток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ACCA8-C9CF-FEB0-6AC7-AE2CE00FD783}"/>
              </a:ext>
            </a:extLst>
          </p:cNvPr>
          <p:cNvSpPr txBox="1"/>
          <p:nvPr/>
        </p:nvSpPr>
        <p:spPr>
          <a:xfrm>
            <a:off x="0" y="12192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Метрики для 17 меток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C37C4-1CDB-A438-B9EB-051E1DF534DE}"/>
              </a:ext>
            </a:extLst>
          </p:cNvPr>
          <p:cNvSpPr txBox="1"/>
          <p:nvPr/>
        </p:nvSpPr>
        <p:spPr>
          <a:xfrm>
            <a:off x="782200" y="719725"/>
            <a:ext cx="30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4197-01FD-C606-A54D-EA8EF9601C3B}"/>
              </a:ext>
            </a:extLst>
          </p:cNvPr>
          <p:cNvSpPr txBox="1"/>
          <p:nvPr/>
        </p:nvSpPr>
        <p:spPr>
          <a:xfrm>
            <a:off x="4403660" y="734121"/>
            <a:ext cx="400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54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2C53C-D904-C81C-529C-35090AA6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79CA0-AE03-514A-B47B-69F522858B64}"/>
              </a:ext>
            </a:extLst>
          </p:cNvPr>
          <p:cNvGrpSpPr/>
          <p:nvPr/>
        </p:nvGrpSpPr>
        <p:grpSpPr>
          <a:xfrm>
            <a:off x="83664" y="1500746"/>
            <a:ext cx="4032475" cy="2192586"/>
            <a:chOff x="4018171" y="1696593"/>
            <a:chExt cx="4113382" cy="2002618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4AD2CC91-8B3B-824F-97D4-B92AC6550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1696593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en-US" altLang="zh-CN" b="1" kern="1200" dirty="0">
                  <a:solidFill>
                    <a:srgbClr val="235889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F1</a:t>
              </a:r>
              <a:endParaRPr lang="zh-CN" altLang="en-US" b="1" kern="1200" dirty="0">
                <a:solidFill>
                  <a:srgbClr val="235889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A698C3AE-67FB-E241-88B3-83A5C455B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276157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A24A0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lang="zh-CN" altLang="en-US" b="1" kern="1200" dirty="0">
                <a:solidFill>
                  <a:srgbClr val="A24A0E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E648BCB2-5213-0146-A08E-C39E4295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84843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646464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3</a:t>
              </a:r>
              <a:endParaRPr lang="zh-CN" altLang="en-US" b="1" kern="1200" dirty="0">
                <a:solidFill>
                  <a:srgbClr val="646464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A978093-0159-E946-98B0-A03D2817B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339576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967200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4</a:t>
              </a:r>
              <a:endParaRPr lang="zh-CN" altLang="en-US" b="1" kern="1200" dirty="0">
                <a:solidFill>
                  <a:srgbClr val="967200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圆角矩形 17">
              <a:extLst>
                <a:ext uri="{FF2B5EF4-FFF2-40B4-BE49-F238E27FC236}">
                  <a16:creationId xmlns:a16="http://schemas.microsoft.com/office/drawing/2014/main" id="{7FBC7A5F-F666-B34B-9E2F-C7E16ECA1450}"/>
                </a:ext>
              </a:extLst>
            </p:cNvPr>
            <p:cNvSpPr/>
            <p:nvPr/>
          </p:nvSpPr>
          <p:spPr>
            <a:xfrm>
              <a:off x="4370366" y="1697117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圆角矩形 18">
              <a:extLst>
                <a:ext uri="{FF2B5EF4-FFF2-40B4-BE49-F238E27FC236}">
                  <a16:creationId xmlns:a16="http://schemas.microsoft.com/office/drawing/2014/main" id="{B19E7A86-EBC7-2C40-AF02-D80445EAF0E1}"/>
                </a:ext>
              </a:extLst>
            </p:cNvPr>
            <p:cNvSpPr/>
            <p:nvPr/>
          </p:nvSpPr>
          <p:spPr>
            <a:xfrm>
              <a:off x="4407650" y="1733567"/>
              <a:ext cx="3154420" cy="2295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0.75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9">
              <a:extLst>
                <a:ext uri="{FF2B5EF4-FFF2-40B4-BE49-F238E27FC236}">
                  <a16:creationId xmlns:a16="http://schemas.microsoft.com/office/drawing/2014/main" id="{A8A9305C-9210-9D4A-8AF9-2B0D018C7AEB}"/>
                </a:ext>
              </a:extLst>
            </p:cNvPr>
            <p:cNvSpPr/>
            <p:nvPr/>
          </p:nvSpPr>
          <p:spPr>
            <a:xfrm>
              <a:off x="4370366" y="226350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圆角矩形 20">
              <a:extLst>
                <a:ext uri="{FF2B5EF4-FFF2-40B4-BE49-F238E27FC236}">
                  <a16:creationId xmlns:a16="http://schemas.microsoft.com/office/drawing/2014/main" id="{45DD1BE6-3D92-9F4B-B6BE-4F6813166718}"/>
                </a:ext>
              </a:extLst>
            </p:cNvPr>
            <p:cNvSpPr/>
            <p:nvPr/>
          </p:nvSpPr>
          <p:spPr>
            <a:xfrm>
              <a:off x="4407651" y="2299955"/>
              <a:ext cx="863651" cy="2295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0.2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21">
              <a:extLst>
                <a:ext uri="{FF2B5EF4-FFF2-40B4-BE49-F238E27FC236}">
                  <a16:creationId xmlns:a16="http://schemas.microsoft.com/office/drawing/2014/main" id="{1F7F9783-F759-3E44-850D-BD321538FDCB}"/>
                </a:ext>
              </a:extLst>
            </p:cNvPr>
            <p:cNvSpPr/>
            <p:nvPr/>
          </p:nvSpPr>
          <p:spPr>
            <a:xfrm>
              <a:off x="4370366" y="282989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圆角矩形 22">
              <a:extLst>
                <a:ext uri="{FF2B5EF4-FFF2-40B4-BE49-F238E27FC236}">
                  <a16:creationId xmlns:a16="http://schemas.microsoft.com/office/drawing/2014/main" id="{48ABF778-DE80-DF4E-9F26-8845C61A441A}"/>
                </a:ext>
              </a:extLst>
            </p:cNvPr>
            <p:cNvSpPr/>
            <p:nvPr/>
          </p:nvSpPr>
          <p:spPr>
            <a:xfrm>
              <a:off x="4407650" y="2866345"/>
              <a:ext cx="3342619" cy="2295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0.8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圆角矩形 23">
              <a:extLst>
                <a:ext uri="{FF2B5EF4-FFF2-40B4-BE49-F238E27FC236}">
                  <a16:creationId xmlns:a16="http://schemas.microsoft.com/office/drawing/2014/main" id="{6E912F60-4A65-B04E-8A90-849E8BFFDC86}"/>
                </a:ext>
              </a:extLst>
            </p:cNvPr>
            <p:cNvSpPr/>
            <p:nvPr/>
          </p:nvSpPr>
          <p:spPr>
            <a:xfrm>
              <a:off x="4370366" y="339628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圆角矩形 24">
              <a:extLst>
                <a:ext uri="{FF2B5EF4-FFF2-40B4-BE49-F238E27FC236}">
                  <a16:creationId xmlns:a16="http://schemas.microsoft.com/office/drawing/2014/main" id="{E9351B88-FC84-1B45-87F2-6A10C627F092}"/>
                </a:ext>
              </a:extLst>
            </p:cNvPr>
            <p:cNvSpPr/>
            <p:nvPr/>
          </p:nvSpPr>
          <p:spPr>
            <a:xfrm>
              <a:off x="4407650" y="3432735"/>
              <a:ext cx="3634931" cy="2295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0.93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2D4708-C0D0-77B0-21A3-487F22F44A44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5C18F902-6973-7503-A998-DECF8EF3D20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2D0D4A1E-D9F0-3684-68DB-953C559A1B3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25EE2159-5BB1-FA76-21DA-F70C4DA7717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72;p31">
            <a:extLst>
              <a:ext uri="{FF2B5EF4-FFF2-40B4-BE49-F238E27FC236}">
                <a16:creationId xmlns:a16="http://schemas.microsoft.com/office/drawing/2014/main" id="{4A3BEC40-060E-832E-93DA-777E6FE753A8}"/>
              </a:ext>
            </a:extLst>
          </p:cNvPr>
          <p:cNvSpPr txBox="1">
            <a:spLocks/>
          </p:cNvSpPr>
          <p:nvPr/>
        </p:nvSpPr>
        <p:spPr>
          <a:xfrm>
            <a:off x="333662" y="1805247"/>
            <a:ext cx="3603828" cy="158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EC46F09B-9C35-D1E3-AE7F-A47BF7CACE4C}"/>
              </a:ext>
            </a:extLst>
          </p:cNvPr>
          <p:cNvSpPr txBox="1">
            <a:spLocks/>
          </p:cNvSpPr>
          <p:nvPr/>
        </p:nvSpPr>
        <p:spPr>
          <a:xfrm>
            <a:off x="2267434" y="310738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" name="Google Shape;510;p46">
            <a:extLst>
              <a:ext uri="{FF2B5EF4-FFF2-40B4-BE49-F238E27FC236}">
                <a16:creationId xmlns:a16="http://schemas.microsoft.com/office/drawing/2014/main" id="{43FA6F85-BB61-3BAB-790A-7ED565EE38AF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6FACBA39-43B2-3C56-CBC2-442CF01B50E3}"/>
              </a:ext>
            </a:extLst>
          </p:cNvPr>
          <p:cNvSpPr txBox="1">
            <a:spLocks/>
          </p:cNvSpPr>
          <p:nvPr/>
        </p:nvSpPr>
        <p:spPr>
          <a:xfrm>
            <a:off x="5111144" y="1883144"/>
            <a:ext cx="3603828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  <a:latin typeface=""/>
              </a:rPr>
              <a:t>Получены предсказания модели для тестового датасета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4" name="Google Shape;172;p31">
            <a:extLst>
              <a:ext uri="{FF2B5EF4-FFF2-40B4-BE49-F238E27FC236}">
                <a16:creationId xmlns:a16="http://schemas.microsoft.com/office/drawing/2014/main" id="{E542256E-FA53-F8BD-B95E-C12130E34FE6}"/>
              </a:ext>
            </a:extLst>
          </p:cNvPr>
          <p:cNvSpPr txBox="1">
            <a:spLocks/>
          </p:cNvSpPr>
          <p:nvPr/>
        </p:nvSpPr>
        <p:spPr>
          <a:xfrm>
            <a:off x="5027860" y="4119766"/>
            <a:ext cx="3232219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Найден вектор дальнейшего развития решения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72;p31">
            <a:extLst>
              <a:ext uri="{FF2B5EF4-FFF2-40B4-BE49-F238E27FC236}">
                <a16:creationId xmlns:a16="http://schemas.microsoft.com/office/drawing/2014/main" id="{C6D5FBDE-306A-775B-CAB3-2D026390D3EC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569385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Выбран метод решения кейса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6" name="Google Shape;182;p31">
            <a:extLst>
              <a:ext uri="{FF2B5EF4-FFF2-40B4-BE49-F238E27FC236}">
                <a16:creationId xmlns:a16="http://schemas.microsoft.com/office/drawing/2014/main" id="{182C5F38-4A78-078F-CC18-F3C5B852B861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37" name="Google Shape;182;p31">
            <a:extLst>
              <a:ext uri="{FF2B5EF4-FFF2-40B4-BE49-F238E27FC236}">
                <a16:creationId xmlns:a16="http://schemas.microsoft.com/office/drawing/2014/main" id="{C0A79C4F-A557-627F-35BD-AE9D8DF6B4E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8" name="Google Shape;182;p31">
            <a:extLst>
              <a:ext uri="{FF2B5EF4-FFF2-40B4-BE49-F238E27FC236}">
                <a16:creationId xmlns:a16="http://schemas.microsoft.com/office/drawing/2014/main" id="{3D66D1DC-4444-9909-2F90-E8E60064FE6A}"/>
              </a:ext>
            </a:extLst>
          </p:cNvPr>
          <p:cNvSpPr txBox="1">
            <a:spLocks/>
          </p:cNvSpPr>
          <p:nvPr/>
        </p:nvSpPr>
        <p:spPr>
          <a:xfrm>
            <a:off x="4123874" y="308880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9" name="Google Shape;182;p31">
            <a:extLst>
              <a:ext uri="{FF2B5EF4-FFF2-40B4-BE49-F238E27FC236}">
                <a16:creationId xmlns:a16="http://schemas.microsoft.com/office/drawing/2014/main" id="{81A932E0-582A-9117-EBEA-808E8E1DFD9E}"/>
              </a:ext>
            </a:extLst>
          </p:cNvPr>
          <p:cNvSpPr txBox="1">
            <a:spLocks/>
          </p:cNvSpPr>
          <p:nvPr/>
        </p:nvSpPr>
        <p:spPr>
          <a:xfrm>
            <a:off x="4123874" y="42037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Google Shape;172;p31">
            <a:extLst>
              <a:ext uri="{FF2B5EF4-FFF2-40B4-BE49-F238E27FC236}">
                <a16:creationId xmlns:a16="http://schemas.microsoft.com/office/drawing/2014/main" id="{39957E56-4C8F-8980-79F3-5FA3F0B0FA32}"/>
              </a:ext>
            </a:extLst>
          </p:cNvPr>
          <p:cNvSpPr txBox="1">
            <a:spLocks/>
          </p:cNvSpPr>
          <p:nvPr/>
        </p:nvSpPr>
        <p:spPr>
          <a:xfrm>
            <a:off x="5047659" y="3084787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Обучена модель, способная предсказывать оценки рейтинга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5647</TotalTime>
  <Words>394</Words>
  <Application>Microsoft Macintosh PowerPoint</Application>
  <PresentationFormat>Экран (16:9)</PresentationFormat>
  <Paragraphs>106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4" baseType="lpstr">
      <vt:lpstr>Calibri</vt:lpstr>
      <vt:lpstr>Roboto</vt:lpstr>
      <vt:lpstr>Catamaran</vt:lpstr>
      <vt:lpstr>Courier New</vt:lpstr>
      <vt:lpstr>Calibri Light</vt:lpstr>
      <vt:lpstr>Arial</vt:lpstr>
      <vt:lpstr>Nunito</vt:lpstr>
      <vt:lpstr>微软雅黑</vt:lpstr>
      <vt:lpstr>Lexend Deca</vt:lpstr>
      <vt:lpstr>Questrial</vt:lpstr>
      <vt:lpstr>Lato</vt:lpstr>
      <vt:lpstr>Minimalist Slides for meeting by Slidesgo</vt:lpstr>
      <vt:lpstr>Office Theme</vt:lpstr>
      <vt:lpstr>Презентация PowerPoint</vt:lpstr>
      <vt:lpstr>Презентация PowerPoint</vt:lpstr>
      <vt:lpstr>–  Выбрать технологию обучения модели NLP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Microsoft Office User</cp:lastModifiedBy>
  <cp:revision>133</cp:revision>
  <dcterms:modified xsi:type="dcterms:W3CDTF">2023-09-13T04:59:41Z</dcterms:modified>
</cp:coreProperties>
</file>